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_xmlsignatures/sig1.xml" ContentType="application/vnd.openxmlformats-package.digital-signature-xmlsignatur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sigs" ContentType="application/vnd.openxmlformats-package.digital-signature-origin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package/2006/relationships/digital-signature/origin" Target="_xmlsignatures/origin.sigs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0" r:id="rId3"/>
    <p:sldMasterId id="2147483677" r:id="rId4"/>
    <p:sldMasterId id="2147483684" r:id="rId5"/>
    <p:sldMasterId id="2147483691" r:id="rId6"/>
    <p:sldMasterId id="2147483698" r:id="rId7"/>
    <p:sldMasterId id="2147483705" r:id="rId8"/>
    <p:sldMasterId id="2147483712" r:id="rId9"/>
    <p:sldMasterId id="2147483719" r:id="rId10"/>
    <p:sldMasterId id="2147483726" r:id="rId11"/>
    <p:sldMasterId id="2147483735" r:id="rId12"/>
    <p:sldMasterId id="2147483738" r:id="rId13"/>
  </p:sldMasterIdLst>
  <p:sldIdLst>
    <p:sldId id="256" r:id="rId14"/>
    <p:sldId id="257" r:id="rId15"/>
    <p:sldId id="267" r:id="rId16"/>
    <p:sldId id="258" r:id="rId17"/>
    <p:sldId id="265" r:id="rId18"/>
    <p:sldId id="266" r:id="rId19"/>
    <p:sldId id="268" r:id="rId20"/>
    <p:sldId id="259" r:id="rId21"/>
    <p:sldId id="260" r:id="rId22"/>
    <p:sldId id="261" r:id="rId23"/>
    <p:sldId id="269" r:id="rId24"/>
    <p:sldId id="270" r:id="rId25"/>
    <p:sldId id="272" r:id="rId26"/>
    <p:sldId id="271" r:id="rId27"/>
    <p:sldId id="263" r:id="rId28"/>
    <p:sldId id="264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il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82803" y="2762261"/>
            <a:ext cx="6823062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 smtClean="0"/>
              <a:t>style</a:t>
            </a:r>
            <a:r>
              <a:rPr lang="nl-NL" dirty="0" smtClean="0"/>
              <a:t> en verder</a:t>
            </a:r>
            <a:endParaRPr lang="nl-NL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7361" y="4232364"/>
            <a:ext cx="6818504" cy="98577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443663" y="6437313"/>
            <a:ext cx="2665412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510207"/>
            <a:ext cx="4746625" cy="328651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>
                <a:solidFill>
                  <a:srgbClr val="3E158D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algn="l"/>
            <a:r>
              <a:rPr lang="en-US" dirty="0" smtClean="0"/>
              <a:t>Click to edit </a:t>
            </a:r>
            <a:r>
              <a:rPr lang="nl-NL" dirty="0" smtClean="0">
                <a:solidFill>
                  <a:srgbClr val="3E158D"/>
                </a:solidFill>
                <a:latin typeface="Calibri" pitchFamily="34" charset="0"/>
              </a:rPr>
              <a:t>Naam en functie presentator</a:t>
            </a:r>
            <a:endParaRPr lang="nl-NL" dirty="0">
              <a:solidFill>
                <a:srgbClr val="3E158D"/>
              </a:solidFill>
              <a:latin typeface="Calibri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383560" y="5538787"/>
            <a:ext cx="1606513" cy="32861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Datum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8E08A9-0094-4708-B1A0-9B6E47411902}" type="datetimeFigureOut">
              <a:rPr lang="nl-NL" smtClean="0"/>
              <a:pPr/>
              <a:t>20-11-2008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272D3-59AE-41FB-8051-61054D5814C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 advClick="0" advTm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388" y="6416675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A8DF-BFC6-461A-B52B-416C07D10D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8547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65" y="528577"/>
            <a:ext cx="8653581" cy="5200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21490"/>
            <a:ext cx="5486400" cy="330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Slide Layou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66012" y="6416675"/>
            <a:ext cx="2133600" cy="441325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D097A6A-3D8C-45D1-8DE7-90A6C012470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  <p:transition advClick="0" advTm="0"/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ptop in gras fot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426651"/>
          </a:xfrm>
          <a:prstGeom prst="rect">
            <a:avLst/>
          </a:prstGeom>
        </p:spPr>
      </p:pic>
      <p:pic>
        <p:nvPicPr>
          <p:cNvPr id="12" name="Picture 11" descr="headerTransGrad60%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" y="2224071"/>
            <a:ext cx="12969996" cy="4136581"/>
          </a:xfrm>
          <a:prstGeom prst="rect">
            <a:avLst/>
          </a:prstGeom>
        </p:spPr>
      </p:pic>
      <p:pic>
        <p:nvPicPr>
          <p:cNvPr id="8" name="Picture 7" descr="headerTransGrad60%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" y="2208656"/>
            <a:ext cx="12787431" cy="4136581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984910"/>
            <a:ext cx="9144000" cy="873090"/>
          </a:xfrm>
          <a:prstGeom prst="rect">
            <a:avLst/>
          </a:prstGeom>
          <a:solidFill>
            <a:srgbClr val="3E158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-5" y="2208656"/>
            <a:ext cx="8478896" cy="9728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1" name="Picture 10" descr="MACAW_logo_kleur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3467" y="2625714"/>
            <a:ext cx="925251" cy="741947"/>
          </a:xfrm>
          <a:prstGeom prst="rect">
            <a:avLst/>
          </a:prstGeom>
        </p:spPr>
      </p:pic>
      <p:pic>
        <p:nvPicPr>
          <p:cNvPr id="13" name="Picture 12" descr="MacawPay-of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6062667"/>
            <a:ext cx="2409858" cy="769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03169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06550" y="0"/>
            <a:ext cx="7237449" cy="1071418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ptop in gras foto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2125629" y="0"/>
            <a:ext cx="7015845" cy="1071418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6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901700"/>
        </p:xfrm>
        <a:graphic>
          <a:graphicData uri="http://schemas.openxmlformats.org/presentationml/2006/ole">
            <p:oleObj spid="_x0000_s1026" name="Image" r:id="rId5" imgW="10958730" imgH="1079365" progId="">
              <p:embed/>
            </p:oleObj>
          </a:graphicData>
        </a:graphic>
      </p:graphicFrame>
      <p:sp>
        <p:nvSpPr>
          <p:cNvPr id="45059" name="Line 3"/>
          <p:cNvSpPr>
            <a:spLocks noChangeShapeType="1"/>
          </p:cNvSpPr>
          <p:nvPr/>
        </p:nvSpPr>
        <p:spPr bwMode="auto">
          <a:xfrm flipH="1">
            <a:off x="0" y="908050"/>
            <a:ext cx="9144000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6108700"/>
            <a:ext cx="9144000" cy="749300"/>
          </a:xfrm>
          <a:prstGeom prst="rect">
            <a:avLst/>
          </a:prstGeom>
          <a:solidFill>
            <a:srgbClr val="34277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6345238"/>
            <a:ext cx="9144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00">
                <a:solidFill>
                  <a:schemeClr val="bg1"/>
                </a:solidFill>
                <a:latin typeface="Calibri" pitchFamily="34" charset="0"/>
              </a:rPr>
              <a:t>Macaw    Beech Avenue 140   1119 PR  </a:t>
            </a:r>
            <a:r>
              <a:rPr lang="en-US" sz="1300" err="1">
                <a:solidFill>
                  <a:schemeClr val="bg1"/>
                </a:solidFill>
                <a:latin typeface="Calibri" pitchFamily="34" charset="0"/>
              </a:rPr>
              <a:t>Schiphol-Rijk</a:t>
            </a:r>
            <a:r>
              <a:rPr lang="en-US" sz="1300">
                <a:solidFill>
                  <a:schemeClr val="bg1"/>
                </a:solidFill>
                <a:latin typeface="Calibri" pitchFamily="34" charset="0"/>
              </a:rPr>
              <a:t>   T: +31 (0)20 8 510 510   F: +31 (0)20 8 510 511  E: info@macaw.nl</a:t>
            </a:r>
          </a:p>
        </p:txBody>
      </p:sp>
      <p:pic>
        <p:nvPicPr>
          <p:cNvPr id="9" name="Picture 8" descr="MacawLogoPayOf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577" y="2184833"/>
            <a:ext cx="5148333" cy="2547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ransition advClick="0" advTm="0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03169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52589" y="0"/>
            <a:ext cx="7193060" cy="1080655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bouwMacawLogoSchuinSmall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699591" y="0"/>
            <a:ext cx="7444409" cy="1080655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03169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454245" y="0"/>
            <a:ext cx="6692577" cy="1071418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03169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35168" y="0"/>
            <a:ext cx="6908832" cy="1080655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03169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19250" y="0"/>
            <a:ext cx="7527574" cy="1071418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03169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15866" y="0"/>
            <a:ext cx="7326096" cy="1071418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:\Macaw internet 3.0\Foto's\2007\Macaw gebouw\DSC_538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92276" y="0"/>
            <a:ext cx="7454548" cy="1071418"/>
          </a:xfrm>
          <a:prstGeom prst="rect">
            <a:avLst/>
          </a:prstGeom>
          <a:noFill/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03169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19250" y="0"/>
            <a:ext cx="7524749" cy="1071418"/>
          </a:xfrm>
          <a:prstGeom prst="rect">
            <a:avLst/>
          </a:prstGeom>
        </p:spPr>
      </p:pic>
      <p:pic>
        <p:nvPicPr>
          <p:cNvPr id="12" name="Picture 11" descr="pre2headerMas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" y="0"/>
            <a:ext cx="9138948" cy="68580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692275" y="1065213"/>
            <a:ext cx="7451725" cy="0"/>
          </a:xfrm>
          <a:prstGeom prst="line">
            <a:avLst/>
          </a:prstGeom>
          <a:noFill/>
          <a:ln w="28575">
            <a:solidFill>
              <a:srgbClr val="EAA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4" name="Picture 13" descr="MACAW_logo_kleur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6718" y="236542"/>
            <a:ext cx="1141032" cy="912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ransition advClick="0" advTm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E158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E158D"/>
          </a:solidFill>
          <a:latin typeface="Syntax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E158D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E158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E158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E158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E158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500306"/>
            <a:ext cx="7029472" cy="1100144"/>
          </a:xfrm>
        </p:spPr>
        <p:txBody>
          <a:bodyPr/>
          <a:lstStyle/>
          <a:p>
            <a:pPr algn="l"/>
            <a:r>
              <a:rPr lang="nl-NL" dirty="0" smtClean="0"/>
              <a:t>Data </a:t>
            </a:r>
            <a:r>
              <a:rPr lang="nl-NL" dirty="0" err="1" smtClean="0"/>
              <a:t>Form</a:t>
            </a:r>
            <a:r>
              <a:rPr lang="nl-NL" smtClean="0"/>
              <a:t> Web Parts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smtClean="0"/>
              <a:t>DIWUG</a:t>
            </a:r>
          </a:p>
          <a:p>
            <a:pPr algn="l"/>
            <a:r>
              <a:rPr lang="nl-NL" smtClean="0"/>
              <a:t>20 november 2008</a:t>
            </a:r>
          </a:p>
          <a:p>
            <a:pPr algn="l"/>
            <a:r>
              <a:rPr lang="nl-NL" smtClean="0"/>
              <a:t>Maarten van den Dungen - Macaw</a:t>
            </a:r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Web Part Connecties</a:t>
            </a:r>
            <a:endParaRPr lang="nl-NL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Demonstratie</a:t>
            </a:r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Agenda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Introductie Data Form Web Parts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Demonstraties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Aanmaken en Aanpassen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Conditional Formatting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Web Part connections</a:t>
            </a:r>
          </a:p>
          <a:p>
            <a:r>
              <a:rPr lang="nl-NL" smtClean="0"/>
              <a:t>Deployment van Data Form Web </a:t>
            </a:r>
            <a:r>
              <a:rPr lang="nl-NL" smtClean="0"/>
              <a:t>Parts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Voor- en nadelen</a:t>
            </a:r>
            <a:endParaRPr lang="nl-NL" smtClean="0">
              <a:solidFill>
                <a:schemeClr val="bg1">
                  <a:lumMod val="75000"/>
                </a:schemeClr>
              </a:solidFill>
            </a:endParaRPr>
          </a:p>
          <a:p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Deployment van DFWP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Werkwijze</a:t>
            </a:r>
          </a:p>
          <a:p>
            <a:pPr lvl="1"/>
            <a:r>
              <a:rPr lang="nl-NL" smtClean="0"/>
              <a:t>Binnen de SPD </a:t>
            </a:r>
            <a:r>
              <a:rPr lang="nl-NL" i="1" smtClean="0"/>
              <a:t>Code View</a:t>
            </a:r>
            <a:r>
              <a:rPr lang="nl-NL" smtClean="0"/>
              <a:t> &lt;ListID&gt; veranderen</a:t>
            </a:r>
          </a:p>
          <a:p>
            <a:pPr lvl="1"/>
            <a:r>
              <a:rPr lang="nl-NL" smtClean="0"/>
              <a:t>File &gt; Export &gt; Save Web Part</a:t>
            </a:r>
          </a:p>
          <a:p>
            <a:r>
              <a:rPr lang="nl-NL" smtClean="0"/>
              <a:t>Automatisch toevoegen in de web part gallery</a:t>
            </a:r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Agenda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Introductie</a:t>
            </a:r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 Data Form Web Parts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Demonstraties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Aanmaken en Aanpassen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Conditional Formatting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Web Part connections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Deployment van Data Form Web Parts</a:t>
            </a:r>
          </a:p>
          <a:p>
            <a:r>
              <a:rPr lang="nl-NL" smtClean="0"/>
              <a:t>Voor- en nadelen</a:t>
            </a:r>
          </a:p>
          <a:p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Voor- en nadelen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mtClean="0"/>
              <a:t>Voordelen</a:t>
            </a:r>
          </a:p>
          <a:p>
            <a:pPr lvl="1"/>
            <a:r>
              <a:rPr lang="nl-NL" smtClean="0"/>
              <a:t>Redelijk eenvoudig</a:t>
            </a:r>
          </a:p>
          <a:p>
            <a:pPr lvl="1"/>
            <a:r>
              <a:rPr lang="nl-NL" smtClean="0"/>
              <a:t>Veel mogelijkheden</a:t>
            </a:r>
          </a:p>
          <a:p>
            <a:pPr lvl="1"/>
            <a:r>
              <a:rPr lang="nl-NL" smtClean="0"/>
              <a:t>Geen custom coding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mtClean="0"/>
              <a:t>Nadelen</a:t>
            </a:r>
          </a:p>
          <a:p>
            <a:pPr lvl="1"/>
            <a:r>
              <a:rPr lang="nl-NL" smtClean="0"/>
              <a:t>Onderhoud </a:t>
            </a:r>
          </a:p>
          <a:p>
            <a:pPr lvl="1"/>
            <a:r>
              <a:rPr lang="nl-NL" smtClean="0"/>
              <a:t>Deployment</a:t>
            </a:r>
          </a:p>
          <a:p>
            <a:pPr lvl="1"/>
            <a:r>
              <a:rPr lang="nl-NL" smtClean="0"/>
              <a:t>Foutgevoelig</a:t>
            </a:r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Vragen en Opmerkingen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Resources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Blogs</a:t>
            </a:r>
          </a:p>
          <a:p>
            <a:pPr lvl="1"/>
            <a:r>
              <a:rPr lang="nl-NL" smtClean="0"/>
              <a:t>MSDN</a:t>
            </a:r>
          </a:p>
          <a:p>
            <a:pPr lvl="1"/>
            <a:r>
              <a:rPr lang="nl-NL" smtClean="0"/>
              <a:t>SharePoint Blogs</a:t>
            </a:r>
          </a:p>
          <a:p>
            <a:pPr lvl="1"/>
            <a:r>
              <a:rPr lang="nl-NL" smtClean="0"/>
              <a:t>SharePoint Magazine (online)</a:t>
            </a:r>
            <a:endParaRPr lang="nl-NL" dirty="0" smtClean="0"/>
          </a:p>
          <a:p>
            <a:r>
              <a:rPr lang="nl-NL" dirty="0" smtClean="0"/>
              <a:t>Boeken</a:t>
            </a:r>
          </a:p>
          <a:p>
            <a:pPr lvl="1"/>
            <a:r>
              <a:rPr lang="nl-NL" dirty="0" smtClean="0"/>
              <a:t>Step </a:t>
            </a:r>
            <a:r>
              <a:rPr lang="nl-NL" dirty="0" err="1" smtClean="0"/>
              <a:t>by</a:t>
            </a:r>
            <a:r>
              <a:rPr lang="nl-NL" smtClean="0"/>
              <a:t> Step SharePoint Designer</a:t>
            </a:r>
            <a:br>
              <a:rPr lang="nl-NL" smtClean="0"/>
            </a:br>
            <a:r>
              <a:rPr lang="nl-NL" sz="1800" i="1" smtClean="0">
                <a:solidFill>
                  <a:schemeClr val="bg1">
                    <a:lumMod val="65000"/>
                  </a:schemeClr>
                </a:solidFill>
              </a:rPr>
              <a:t>Penelope Coventry</a:t>
            </a:r>
            <a:r>
              <a:rPr lang="nl-NL" sz="1800" smtClean="0">
                <a:solidFill>
                  <a:schemeClr val="bg1">
                    <a:lumMod val="65000"/>
                  </a:schemeClr>
                </a:solidFill>
              </a:rPr>
              <a:t> (Microsoft Press)</a:t>
            </a:r>
            <a:endParaRPr lang="nl-NL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Agenda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Introductie Data Form Web Parts</a:t>
            </a:r>
          </a:p>
          <a:p>
            <a:r>
              <a:rPr lang="nl-NL" smtClean="0"/>
              <a:t>Demonstraties</a:t>
            </a:r>
          </a:p>
          <a:p>
            <a:pPr lvl="1"/>
            <a:r>
              <a:rPr lang="nl-NL" smtClean="0"/>
              <a:t>Aanmaken en Aanpassen</a:t>
            </a:r>
          </a:p>
          <a:p>
            <a:pPr lvl="1"/>
            <a:r>
              <a:rPr lang="nl-NL" smtClean="0"/>
              <a:t>Conditional Formatting</a:t>
            </a:r>
          </a:p>
          <a:p>
            <a:pPr lvl="1"/>
            <a:r>
              <a:rPr lang="nl-NL" smtClean="0"/>
              <a:t>Web Part connections</a:t>
            </a:r>
          </a:p>
          <a:p>
            <a:r>
              <a:rPr lang="nl-NL" smtClean="0"/>
              <a:t>Deployment van Data Form Web </a:t>
            </a:r>
            <a:r>
              <a:rPr lang="nl-NL" smtClean="0"/>
              <a:t>Parts</a:t>
            </a:r>
          </a:p>
          <a:p>
            <a:r>
              <a:rPr lang="nl-NL" smtClean="0"/>
              <a:t>Voor- en nadelen</a:t>
            </a:r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Agenda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Introductie Data Form Web Parts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Demonstraties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Aanmaken en Aanpassen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Conditional Formatting</a:t>
            </a:r>
          </a:p>
          <a:p>
            <a:pPr lvl="1"/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Web Part connections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Deployment van Data Form Web </a:t>
            </a:r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Parts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Voor- en nadelen</a:t>
            </a:r>
            <a:endParaRPr lang="nl-NL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Introductie </a:t>
            </a:r>
            <a:r>
              <a:rPr lang="nl-NL" smtClean="0"/>
              <a:t>DFWP </a:t>
            </a:r>
            <a:r>
              <a:rPr lang="nl-NL" sz="1800" b="0" smtClean="0"/>
              <a:t>(vervolg)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Waarom DFWP gebruiken?</a:t>
            </a:r>
          </a:p>
          <a:p>
            <a:pPr lvl="1"/>
            <a:r>
              <a:rPr lang="nl-NL" smtClean="0"/>
              <a:t>Grotere flexibiliteit in functionaliteit</a:t>
            </a:r>
          </a:p>
          <a:p>
            <a:pPr lvl="2"/>
            <a:r>
              <a:rPr lang="nl-NL" smtClean="0"/>
              <a:t>Filters</a:t>
            </a:r>
          </a:p>
          <a:p>
            <a:pPr lvl="2"/>
            <a:r>
              <a:rPr lang="nl-NL" smtClean="0"/>
              <a:t>Sortering</a:t>
            </a:r>
          </a:p>
          <a:p>
            <a:pPr lvl="2"/>
            <a:r>
              <a:rPr lang="nl-NL" smtClean="0"/>
              <a:t>Groepering</a:t>
            </a:r>
            <a:endParaRPr lang="nl-NL" smtClean="0"/>
          </a:p>
          <a:p>
            <a:pPr lvl="1"/>
            <a:r>
              <a:rPr lang="nl-NL" smtClean="0"/>
              <a:t>Toevoegen van design elementen</a:t>
            </a:r>
          </a:p>
          <a:p>
            <a:pPr lvl="2"/>
            <a:r>
              <a:rPr lang="nl-NL" smtClean="0"/>
              <a:t>Links</a:t>
            </a:r>
          </a:p>
          <a:p>
            <a:pPr lvl="2"/>
            <a:r>
              <a:rPr lang="nl-NL" smtClean="0"/>
              <a:t>Afbeeldingen</a:t>
            </a:r>
          </a:p>
          <a:p>
            <a:pPr lvl="2"/>
            <a:r>
              <a:rPr lang="nl-NL" smtClean="0"/>
              <a:t>Custom content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Introductie </a:t>
            </a:r>
            <a:r>
              <a:rPr lang="nl-NL" smtClean="0"/>
              <a:t>DFWP </a:t>
            </a:r>
            <a:r>
              <a:rPr lang="nl-NL" sz="1800" b="0" smtClean="0"/>
              <a:t>(vervolg)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Wanneer DFWP gebruiken?</a:t>
            </a:r>
          </a:p>
          <a:p>
            <a:pPr lvl="1"/>
            <a:r>
              <a:rPr lang="nl-NL" smtClean="0"/>
              <a:t>Eenvoudige aanpassingen in layout web parts</a:t>
            </a:r>
          </a:p>
          <a:p>
            <a:pPr lvl="1"/>
            <a:r>
              <a:rPr lang="nl-NL" smtClean="0"/>
              <a:t>Geen beschikbaarheid van development</a:t>
            </a:r>
          </a:p>
          <a:p>
            <a:pPr lvl="1"/>
            <a:r>
              <a:rPr lang="nl-NL" smtClean="0"/>
              <a:t>Geen custom coding willen gebruiken</a:t>
            </a:r>
            <a:endParaRPr lang="nl-NL" smtClean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Introductie </a:t>
            </a:r>
            <a:r>
              <a:rPr lang="nl-NL" smtClean="0"/>
              <a:t>DFWP </a:t>
            </a:r>
            <a:r>
              <a:rPr lang="nl-NL" sz="1800" b="0" smtClean="0"/>
              <a:t>(vervolg)</a:t>
            </a:r>
            <a:endParaRPr lang="nl-NL" b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Wat </a:t>
            </a:r>
            <a:r>
              <a:rPr lang="nl-NL" smtClean="0"/>
              <a:t>heb je </a:t>
            </a:r>
            <a:r>
              <a:rPr lang="nl-NL" smtClean="0"/>
              <a:t>nodig?</a:t>
            </a:r>
          </a:p>
          <a:p>
            <a:pPr lvl="1"/>
            <a:r>
              <a:rPr lang="nl-NL" smtClean="0"/>
              <a:t>WSS </a:t>
            </a:r>
            <a:r>
              <a:rPr lang="nl-NL" i="1" smtClean="0"/>
              <a:t>of </a:t>
            </a:r>
            <a:r>
              <a:rPr lang="nl-NL" smtClean="0"/>
              <a:t>MOSS2007 (uiteraard)</a:t>
            </a:r>
          </a:p>
          <a:p>
            <a:pPr lvl="1"/>
            <a:r>
              <a:rPr lang="nl-NL" smtClean="0"/>
              <a:t>SharePoint Designer</a:t>
            </a:r>
          </a:p>
          <a:p>
            <a:pPr lvl="1"/>
            <a:r>
              <a:rPr lang="nl-NL" smtClean="0"/>
              <a:t>Kennis van:</a:t>
            </a:r>
          </a:p>
          <a:p>
            <a:pPr lvl="2"/>
            <a:r>
              <a:rPr lang="nl-NL" smtClean="0"/>
              <a:t>Gedegen kennis van platform en functionaliteiten</a:t>
            </a:r>
          </a:p>
          <a:p>
            <a:pPr lvl="2"/>
            <a:r>
              <a:rPr lang="nl-NL" smtClean="0"/>
              <a:t>HTML</a:t>
            </a:r>
          </a:p>
          <a:p>
            <a:pPr lvl="2"/>
            <a:r>
              <a:rPr lang="nl-NL" smtClean="0"/>
              <a:t>XML basis kennis</a:t>
            </a:r>
          </a:p>
          <a:p>
            <a:pPr lvl="2"/>
            <a:endParaRPr lang="nl-NL" smtClean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Agenda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Introductie Data Form Web Parts</a:t>
            </a:r>
          </a:p>
          <a:p>
            <a:r>
              <a:rPr lang="nl-NL" smtClean="0"/>
              <a:t>Demonstraties</a:t>
            </a:r>
          </a:p>
          <a:p>
            <a:pPr lvl="1"/>
            <a:r>
              <a:rPr lang="nl-NL" smtClean="0"/>
              <a:t>Aanmaken en Aanpassen</a:t>
            </a:r>
          </a:p>
          <a:p>
            <a:pPr lvl="1"/>
            <a:r>
              <a:rPr lang="nl-NL" smtClean="0"/>
              <a:t>Conditional Formatting</a:t>
            </a:r>
          </a:p>
          <a:p>
            <a:pPr lvl="1"/>
            <a:r>
              <a:rPr lang="nl-NL" smtClean="0"/>
              <a:t>Web Part connections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Deployment van Data Form Web </a:t>
            </a:r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Parts</a:t>
            </a:r>
          </a:p>
          <a:p>
            <a:r>
              <a:rPr lang="nl-NL" smtClean="0">
                <a:solidFill>
                  <a:schemeClr val="bg1">
                    <a:lumMod val="75000"/>
                  </a:schemeClr>
                </a:solidFill>
              </a:rPr>
              <a:t>Voor- en nadelen</a:t>
            </a:r>
            <a:endParaRPr lang="nl-NL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Aanmaken en Aanpassen</a:t>
            </a:r>
            <a:endParaRPr lang="nl-NL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Demonstratie</a:t>
            </a:r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Conditional Formatting</a:t>
            </a:r>
            <a:endParaRPr lang="nl-NL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Demonstratie</a:t>
            </a:r>
            <a:endParaRPr lang="nl-NL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ection: Discussie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End">
  <a:themeElements>
    <a:clrScheme name="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resentation 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: Introductie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 Section: WieIsMacaw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: Visie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: Werkwijze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: Doel meeting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: Expertize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: Voorgestelde oplossing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: Referenties :: Default Slide Master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cawHead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yqCEaQbTEGkdf7yk2zIgPbVJzIg=</DigestValue>
    </Reference>
    <Reference URI="#idOfficeObject" Type="http://www.w3.org/2000/09/xmldsig#Object">
      <DigestMethod Algorithm="http://www.w3.org/2000/09/xmldsig#sha1"/>
      <DigestValue>TvJC9AfuBZlHO0ZJh/sP873Q0o4=</DigestValue>
    </Reference>
  </SignedInfo>
  <SignatureValue>
    C6UiI1CIS0LZfoeyPkWuw/iOUNSmHMuf2hSyxiyEUkfTPW1bdxkro8r4a1qdjuZ79jbdiGvO
    qEQ+7FtexmMSkFv+zWZn/eNBbGPiqQFwbjhkQBZ6VIHl53TT4cE0YU89F8Hig6CROxihnSVG
    14OmO95pCNa4lpa6YQhckN6WSikjSXf3n/uZOr/WnuiiJ3nBqksWk6ifZeIZimLUMn9j4T8o
    /dwacVFONE9dFmkd6qn+125Lf9y0RxW8UWqFL1YV/DbVndwLIFZBaP9eGMdmwZoIVVWSU7H+
    I2Mf+myVNtAS2gora8nOZU73dyxgfFz1Zut2PisQR8SWGLgOWPehZA==
  </SignatureValue>
  <KeyInfo>
    <KeyValue>
      <RSAKeyValue>
        <Modulus>
            zrepkGVu2tng198ZObc+YlYx+RLbqt1Kz8Yp9y+hjDfJMBLh/H387tePk2LXmrV/hEQq8LxU
            fSlJ5zju6mEZq//2boIswGH7mNJvnzL7+tILRY0IGFzvwpMMIdyuBoJgURlr6BjBWqENjVF3
            mSSDKtaM/HaSQozkDCleg1Qc6WjCdFtIWIV/W+pOnCWaUqZherYVUHRvwn+E6rN270GFR/NV
            jT6L8ggduMjM/tvN0gmINxPXncbXjj31j4t6ipQKjEn4Csb6nCWt30wtyF591kYYglqjkRG+
            GknFHxULrB11r7BDCMvmvBjz3NnZWKNILmmcAzetRGpSdalJECrxMw==
          </Modulus>
        <Exponent>AQAB</Exponent>
      </RSAKeyValue>
    </KeyValue>
    <X509Data>
      <X509Certificate>
          MIIDAjCCAeqgAwIBAgIQizyfjQX7dIdPjyrFJQgZxDANBgkqhkiG9w0BAQUFADATMREwDwYD
          VQQDEwhNYWFydGVuRDAgFw0wODEwMjcxNjAyMDRaGA8yMTA4MTAwMzE2MDIwNFowEzERMA8G
          A1UEAxMITWFhcnRlbkQwggEiMA0GCSqGSIb3DQEBAQUAA4IBDwAwggEKAoIBAQDOt6mQZW7a
          2eDX3xk5tz5iVjH5Etuq3UrPxin3L6GMN8kwEuH8ffzu14+TYteatX+ERCrwvFR9KUnnOO7q
          YRmr//ZugizAYfuY0m+fMvv60gtFjQgYXO/Ckwwh3K4GgmBRGWvoGMFaoQ2NUXeZJIMq1oz8
          dpJCjOQMKV6DVBzpaMJ0W0hYhX9b6k6cJZpSpmF6thVQdG/Cf4Tqs3bvQYVH81WNPovyCB24
          yMz+283SCYg3E9edxteOPfWPi3qKlAqMSfgKxvqcJa3fTC3IXn3WRhiCWqOREb4aScUfFQus
          HXWvsEMIy+a8GPPc2dlYo0guaZwDN61EalJ1qUkQKvEzAgMBAAGjUDBOMBUGA1UdJQQOMAwG
          CisGAQQBgjcKAwQwKgYDVR0RBCMwIaAfBgorBgEEAYI3FAIDoBEMD01hYXJ0ZW5EQE1BQ0FX
          ADAJBgNVHRMEAjAAMA0GCSqGSIb3DQEBBQUAA4IBAQBD1+/YfXUsW4gliX3YkE9EDoUfnU5X
          DEFLhrkrwlX35s4QGkAcwGskTG2KVlPmzsZV4WjP124ck7pckcO4/gYuPR8mfZlyYKFdUTiM
          3qDNKWrTSsS81ErUcqQTDs6XcC3qR2Lu38fODLU1/FnkM0vIkR0etSdtgZ7TWz+8T66rs7Gq
          kjE2gUL8xYvB0zMN46eHBV3DPkTt/QXQRBUgxpUrGd4y5fJyOu+2++2Ow+pu/7OLlRM33bWt
          DZgYmT45PbeKpOXGyxKeUVs7gVwG3WRi62Uo6zTJbCSFWRIkhsD/whRIg3IZn0ZY7SQLU+XI
          AXxqyAc3ReJA7Qhs20gliJdN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26"/>
            <mdssi:RelationshipReference SourceId="rId3"/>
            <mdssi:RelationshipReference SourceId="rId21"/>
            <mdssi:RelationshipReference SourceId="rId7"/>
            <mdssi:RelationshipReference SourceId="rId12"/>
            <mdssi:RelationshipReference SourceId="rId17"/>
            <mdssi:RelationshipReference SourceId="rId25"/>
            <mdssi:RelationshipReference SourceId="rId33"/>
            <mdssi:RelationshipReference SourceId="rId2"/>
            <mdssi:RelationshipReference SourceId="rId16"/>
            <mdssi:RelationshipReference SourceId="rId20"/>
            <mdssi:RelationshipReference SourceId="rId29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32"/>
            <mdssi:RelationshipReference SourceId="rId5"/>
            <mdssi:RelationshipReference SourceId="rId15"/>
            <mdssi:RelationshipReference SourceId="rId23"/>
            <mdssi:RelationshipReference SourceId="rId28"/>
            <mdssi:RelationshipReference SourceId="rId10"/>
            <mdssi:RelationshipReference SourceId="rId19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27"/>
          </Transform>
          <Transform Algorithm="http://www.w3.org/TR/2001/REC-xml-c14n-20010315"/>
        </Transforms>
        <DigestMethod Algorithm="http://www.w3.org/2000/09/xmldsig#sha1"/>
        <DigestValue>d6z7yBvX7NsPiiIOHDAA1yzw3zs=</DigestValue>
      </Reference>
      <Reference URI="/ppt/drawings/_rels/vmlDrawing1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QP/vvzcPfK4KPNI6QxYkcyQuMxc=</DigestValue>
      </Reference>
      <Reference URI="/ppt/drawings/vmlDrawing1.vml?ContentType=application/vnd.openxmlformats-officedocument.vmlDrawing">
        <DigestMethod Algorithm="http://www.w3.org/2000/09/xmldsig#sha1"/>
        <DigestValue>RHnau9CGGOkxOkt3DJPNNZMSCVk=</DigestValue>
      </Reference>
      <Reference URI="/ppt/embeddings/oleObject1.bin?ContentType=application/vnd.openxmlformats-officedocument.oleObject">
        <DigestMethod Algorithm="http://www.w3.org/2000/09/xmldsig#sha1"/>
        <DigestValue>p9Us93KcAxsn9Jovrj+6BEU678I=</DigestValue>
      </Reference>
      <Reference URI="/ppt/media/image1.png?ContentType=image/png">
        <DigestMethod Algorithm="http://www.w3.org/2000/09/xmldsig#sha1"/>
        <DigestValue>zPXswlsGoXl0zxAjPTDFdsBkriU=</DigestValue>
      </Reference>
      <Reference URI="/ppt/media/image10.png?ContentType=image/png">
        <DigestMethod Algorithm="http://www.w3.org/2000/09/xmldsig#sha1"/>
        <DigestValue>nf4JrmyRfpktyuzLefN/Ll6Bpps=</DigestValue>
      </Reference>
      <Reference URI="/ppt/media/image11.jpeg?ContentType=image/jpeg">
        <DigestMethod Algorithm="http://www.w3.org/2000/09/xmldsig#sha1"/>
        <DigestValue>5vDpXkHFP7UUOhij4yE2l/R56MA=</DigestValue>
      </Reference>
      <Reference URI="/ppt/media/image12.jpeg?ContentType=image/jpeg">
        <DigestMethod Algorithm="http://www.w3.org/2000/09/xmldsig#sha1"/>
        <DigestValue>G3p3qnjkuru7jlboDs38fN/lzRA=</DigestValue>
      </Reference>
      <Reference URI="/ppt/media/image13.jpeg?ContentType=image/jpeg">
        <DigestMethod Algorithm="http://www.w3.org/2000/09/xmldsig#sha1"/>
        <DigestValue>N5dfTrpM3+uQtRxBHFCs+uIjlA8=</DigestValue>
      </Reference>
      <Reference URI="/ppt/media/image14.jpeg?ContentType=image/jpeg">
        <DigestMethod Algorithm="http://www.w3.org/2000/09/xmldsig#sha1"/>
        <DigestValue>tj5QZ90usUcX4fvUheohtHnKzTc=</DigestValue>
      </Reference>
      <Reference URI="/ppt/media/image15.jpeg?ContentType=image/jpeg">
        <DigestMethod Algorithm="http://www.w3.org/2000/09/xmldsig#sha1"/>
        <DigestValue>NUBtkko6lvFzlIO3b5ou+HNwtck=</DigestValue>
      </Reference>
      <Reference URI="/ppt/media/image16.png?ContentType=image/png">
        <DigestMethod Algorithm="http://www.w3.org/2000/09/xmldsig#sha1"/>
        <DigestValue>q2eTy9aWujV39/+7m/irBQl9bGM=</DigestValue>
      </Reference>
      <Reference URI="/ppt/media/image17.png?ContentType=image/png">
        <DigestMethod Algorithm="http://www.w3.org/2000/09/xmldsig#sha1"/>
        <DigestValue>Mpbcv3TBzDKmZCybiognx+xcjI4=</DigestValue>
      </Reference>
      <Reference URI="/ppt/media/image18.png?ContentType=image/png">
        <DigestMethod Algorithm="http://www.w3.org/2000/09/xmldsig#sha1"/>
        <DigestValue>dfRapAOKQgto+xbLHvplqFqL0bs=</DigestValue>
      </Reference>
      <Reference URI="/ppt/media/image2.png?ContentType=image/png">
        <DigestMethod Algorithm="http://www.w3.org/2000/09/xmldsig#sha1"/>
        <DigestValue>7wIjd3WHJpZLyPb+Sr1HrTjh/tY=</DigestValue>
      </Reference>
      <Reference URI="/ppt/media/image3.png?ContentType=image/png">
        <DigestMethod Algorithm="http://www.w3.org/2000/09/xmldsig#sha1"/>
        <DigestValue>JphNvaeVLyL4cTcGJs0cvYFT8wM=</DigestValue>
      </Reference>
      <Reference URI="/ppt/media/image4.png?ContentType=image/png">
        <DigestMethod Algorithm="http://www.w3.org/2000/09/xmldsig#sha1"/>
        <DigestValue>G4+lMaZlcUZa0WgFFy61DUJJkfw=</DigestValue>
      </Reference>
      <Reference URI="/ppt/media/image5.jpeg?ContentType=image/jpeg">
        <DigestMethod Algorithm="http://www.w3.org/2000/09/xmldsig#sha1"/>
        <DigestValue>3fsjiXHwf/Lhf2/O9emlsAnHW48=</DigestValue>
      </Reference>
      <Reference URI="/ppt/media/image6.png?ContentType=image/png">
        <DigestMethod Algorithm="http://www.w3.org/2000/09/xmldsig#sha1"/>
        <DigestValue>ZUme0YEAI4bmLNjVJTkP9TN2nsc=</DigestValue>
      </Reference>
      <Reference URI="/ppt/media/image7.png?ContentType=image/png">
        <DigestMethod Algorithm="http://www.w3.org/2000/09/xmldsig#sha1"/>
        <DigestValue>LlzmTT090VpSJCEWooD78EOB/ko=</DigestValue>
      </Reference>
      <Reference URI="/ppt/media/image8.png?ContentType=image/png">
        <DigestMethod Algorithm="http://www.w3.org/2000/09/xmldsig#sha1"/>
        <DigestValue>fnSophX86IPNjXiyhch2+4m9JOI=</DigestValue>
      </Reference>
      <Reference URI="/ppt/media/image9.jpeg?ContentType=image/jpeg">
        <DigestMethod Algorithm="http://www.w3.org/2000/09/xmldsig#sha1"/>
        <DigestValue>UxemcAiEziz4qolN0BU2Q1NFP3w=</DigestValue>
      </Reference>
      <Reference URI="/ppt/presentation.xml?ContentType=application/vnd.openxmlformats-officedocument.presentationml.presentation.main+xml">
        <DigestMethod Algorithm="http://www.w3.org/2000/09/xmldsig#sha1"/>
        <DigestValue>b5/x9VXrNMwN/gArwrXH5d0T8tw=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LXmdYqpKY2aPg/NHyySvR9mJG+E=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LXmdYqpKY2aPg/NHyySvR9mJG+E=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LXmdYqpKY2aPg/NHyySvR9mJG+E=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LXmdYqpKY2aPg/NHyySvR9mJG+E=</DigestValue>
      </Reference>
      <Reference URI="/ppt/slideLayouts/_rels/slideLayout1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LXmdYqpKY2aPg/NHyySvR9mJG+E=</DigestValue>
      </Reference>
      <Reference URI="/ppt/slideLayouts/_rels/slideLayout1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RWlqXhTWucg8lIx9Qge4o4oI06E=</DigestValue>
      </Reference>
      <Reference URI="/ppt/slideLayouts/_rels/slideLayout1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RWlqXhTWucg8lIx9Qge4o4oI06E=</DigestValue>
      </Reference>
      <Reference URI="/ppt/slideLayouts/_rels/slideLayout1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RWlqXhTWucg8lIx9Qge4o4oI06E=</DigestValue>
      </Reference>
      <Reference URI="/ppt/slideLayouts/_rels/slideLayout1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RWlqXhTWucg8lIx9Qge4o4oI06E=</DigestValue>
      </Reference>
      <Reference URI="/ppt/slideLayouts/_rels/slideLayout1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RWlqXhTWucg8lIx9Qge4o4oI06E=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RWlqXhTWucg8lIx9Qge4o4oI06E=</DigestValue>
      </Reference>
      <Reference URI="/ppt/slideLayouts/_rels/slideLayout2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XRMBhtcbHzztfTDXxIr73VKlPts=</DigestValue>
      </Reference>
      <Reference URI="/ppt/slideLayouts/_rels/slideLayout2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XRMBhtcbHzztfTDXxIr73VKlPts=</DigestValue>
      </Reference>
      <Reference URI="/ppt/slideLayouts/_rels/slideLayout2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XRMBhtcbHzztfTDXxIr73VKlPts=</DigestValue>
      </Reference>
      <Reference URI="/ppt/slideLayouts/_rels/slideLayout2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XRMBhtcbHzztfTDXxIr73VKlPts=</DigestValue>
      </Reference>
      <Reference URI="/ppt/slideLayouts/_rels/slideLayout2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XRMBhtcbHzztfTDXxIr73VKlPts=</DigestValue>
      </Reference>
      <Reference URI="/ppt/slideLayouts/_rels/slideLayout2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XRMBhtcbHzztfTDXxIr73VKlPts=</DigestValue>
      </Reference>
      <Reference URI="/ppt/slideLayouts/_rels/slideLayout2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MHYVIlhCV5R3sre5Y9rmCq+B1Bw=</DigestValue>
      </Reference>
      <Reference URI="/ppt/slideLayouts/_rels/slideLayout2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MHYVIlhCV5R3sre5Y9rmCq+B1Bw=</DigestValue>
      </Reference>
      <Reference URI="/ppt/slideLayouts/_rels/slideLayout2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MHYVIlhCV5R3sre5Y9rmCq+B1Bw=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o2sLE54HRQ5UKov/UvxsMkjkqWQ=</DigestValue>
      </Reference>
      <Reference URI="/ppt/slideLayouts/_rels/slideLayout3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MHYVIlhCV5R3sre5Y9rmCq+B1Bw=</DigestValue>
      </Reference>
      <Reference URI="/ppt/slideLayouts/_rels/slideLayout3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MHYVIlhCV5R3sre5Y9rmCq+B1Bw=</DigestValue>
      </Reference>
      <Reference URI="/ppt/slideLayouts/_rels/slideLayout3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MHYVIlhCV5R3sre5Y9rmCq+B1Bw=</DigestValue>
      </Reference>
      <Reference URI="/ppt/slideLayouts/_rels/slideLayout3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0hJvDn2sP5/TGyStWjsK0gdMtsc=</DigestValue>
      </Reference>
      <Reference URI="/ppt/slideLayouts/_rels/slideLayout3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0hJvDn2sP5/TGyStWjsK0gdMtsc=</DigestValue>
      </Reference>
      <Reference URI="/ppt/slideLayouts/_rels/slideLayout3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0hJvDn2sP5/TGyStWjsK0gdMtsc=</DigestValue>
      </Reference>
      <Reference URI="/ppt/slideLayouts/_rels/slideLayout3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0hJvDn2sP5/TGyStWjsK0gdMtsc=</DigestValue>
      </Reference>
      <Reference URI="/ppt/slideLayouts/_rels/slideLayout3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0hJvDn2sP5/TGyStWjsK0gdMtsc=</DigestValue>
      </Reference>
      <Reference URI="/ppt/slideLayouts/_rels/slideLayout3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0hJvDn2sP5/TGyStWjsK0gdMtsc=</DigestValue>
      </Reference>
      <Reference URI="/ppt/slideLayouts/_rels/slideLayout3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iTywftTuiSfmBAItMeKB0H7d4/k=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o2sLE54HRQ5UKov/UvxsMkjkqWQ=</DigestValue>
      </Reference>
      <Reference URI="/ppt/slideLayouts/_rels/slideLayout4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iTywftTuiSfmBAItMeKB0H7d4/k=</DigestValue>
      </Reference>
      <Reference URI="/ppt/slideLayouts/_rels/slideLayout4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iTywftTuiSfmBAItMeKB0H7d4/k=</DigestValue>
      </Reference>
      <Reference URI="/ppt/slideLayouts/_rels/slideLayout4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iTywftTuiSfmBAItMeKB0H7d4/k=</DigestValue>
      </Reference>
      <Reference URI="/ppt/slideLayouts/_rels/slideLayout4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iTywftTuiSfmBAItMeKB0H7d4/k=</DigestValue>
      </Reference>
      <Reference URI="/ppt/slideLayouts/_rels/slideLayout4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iTywftTuiSfmBAItMeKB0H7d4/k=</DigestValue>
      </Reference>
      <Reference URI="/ppt/slideLayouts/_rels/slideLayout4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yAty/zSEkDP8z5k2JK7jKXrN8mw=</DigestValue>
      </Reference>
      <Reference URI="/ppt/slideLayouts/_rels/slideLayout4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yAty/zSEkDP8z5k2JK7jKXrN8mw=</DigestValue>
      </Reference>
      <Reference URI="/ppt/slideLayouts/_rels/slideLayout4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yAty/zSEkDP8z5k2JK7jKXrN8mw=</DigestValue>
      </Reference>
      <Reference URI="/ppt/slideLayouts/_rels/slideLayout4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yAty/zSEkDP8z5k2JK7jKXrN8mw=</DigestValue>
      </Reference>
      <Reference URI="/ppt/slideLayouts/_rels/slideLayout4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yAty/zSEkDP8z5k2JK7jKXrN8mw=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o2sLE54HRQ5UKov/UvxsMkjkqWQ=</DigestValue>
      </Reference>
      <Reference URI="/ppt/slideLayouts/_rels/slideLayout5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yAty/zSEkDP8z5k2JK7jKXrN8mw=</DigestValue>
      </Reference>
      <Reference URI="/ppt/slideLayouts/_rels/slideLayout5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XaCHpSz5zIkN9/Y9jCWTHMfZdYU=</DigestValue>
      </Reference>
      <Reference URI="/ppt/slideLayouts/_rels/slideLayout5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XaCHpSz5zIkN9/Y9jCWTHMfZdYU=</DigestValue>
      </Reference>
      <Reference URI="/ppt/slideLayouts/_rels/slideLayout5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XaCHpSz5zIkN9/Y9jCWTHMfZdYU=</DigestValue>
      </Reference>
      <Reference URI="/ppt/slideLayouts/_rels/slideLayout5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XaCHpSz5zIkN9/Y9jCWTHMfZdYU=</DigestValue>
      </Reference>
      <Reference URI="/ppt/slideLayouts/_rels/slideLayout5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XaCHpSz5zIkN9/Y9jCWTHMfZdYU=</DigestValue>
      </Reference>
      <Reference URI="/ppt/slideLayouts/_rels/slideLayout5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XaCHpSz5zIkN9/Y9jCWTHMfZdYU=</DigestValue>
      </Reference>
      <Reference URI="/ppt/slideLayouts/_rels/slideLayout5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RU/kudDxwnfc+qKlglDHE+Vk3PE=</DigestValue>
      </Reference>
      <Reference URI="/ppt/slideLayouts/_rels/slideLayout5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RU/kudDxwnfc+qKlglDHE+Vk3PE=</DigestValue>
      </Reference>
      <Reference URI="/ppt/slideLayouts/_rels/slideLayout5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RU/kudDxwnfc+qKlglDHE+Vk3PE=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o2sLE54HRQ5UKov/UvxsMkjkqWQ=</DigestValue>
      </Reference>
      <Reference URI="/ppt/slideLayouts/_rels/slideLayout6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RU/kudDxwnfc+qKlglDHE+Vk3PE=</DigestValue>
      </Reference>
      <Reference URI="/ppt/slideLayouts/_rels/slideLayout6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RU/kudDxwnfc+qKlglDHE+Vk3PE=</DigestValue>
      </Reference>
      <Reference URI="/ppt/slideLayouts/_rels/slideLayout6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RU/kudDxwnfc+qKlglDHE+Vk3PE=</DigestValue>
      </Reference>
      <Reference URI="/ppt/slideLayouts/_rels/slideLayout6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RU/kudDxwnfc+qKlglDHE+Vk3PE=</DigestValue>
      </Reference>
      <Reference URI="/ppt/slideLayouts/_rels/slideLayout6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RU/kudDxwnfc+qKlglDHE+Vk3PE=</DigestValue>
      </Reference>
      <Reference URI="/ppt/slideLayouts/_rels/slideLayout6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OWeVFxAqT/40/3AAfnQiBlyigGI=</DigestValue>
      </Reference>
      <Reference URI="/ppt/slideLayouts/_rels/slideLayout6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OWeVFxAqT/40/3AAfnQiBlyigGI=</DigestValue>
      </Reference>
      <Reference URI="/ppt/slideLayouts/_rels/slideLayout6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/O57g784QZN+ISk6fIjcvEhSGUk=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o2sLE54HRQ5UKov/UvxsMkjkqWQ=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o2sLE54HRQ5UKov/UvxsMkjkqWQ=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LXmdYqpKY2aPg/NHyySvR9mJG+E=</DigestValue>
      </Reference>
      <Reference URI="/ppt/slideLayouts/slideLayout1.xml?ContentType=application/vnd.openxmlformats-officedocument.presentationml.slideLayout+xml">
        <DigestMethod Algorithm="http://www.w3.org/2000/09/xmldsig#sha1"/>
        <DigestValue>sZnS08okhgTdL7mPM1InAtS7rrw=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12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13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14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15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Layouts/slideLayout16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17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18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19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2.xml?ContentType=application/vnd.openxmlformats-officedocument.presentationml.slideLayout+xml">
        <DigestMethod Algorithm="http://www.w3.org/2000/09/xmldsig#sha1"/>
        <DigestValue>O4YDqgYK5WhEKb3jFks+pXbvjKo=</DigestValue>
      </Reference>
      <Reference URI="/ppt/slideLayouts/slideLayout20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21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Layouts/slideLayout22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23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24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25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26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27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Layouts/slideLayout28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29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3.xml?ContentType=application/vnd.openxmlformats-officedocument.presentationml.slideLayout+xml">
        <DigestMethod Algorithm="http://www.w3.org/2000/09/xmldsig#sha1"/>
        <DigestValue>m82lYYjPc9Z+SMT5VSEmVkSUwAg=</DigestValue>
      </Reference>
      <Reference URI="/ppt/slideLayouts/slideLayout30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31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32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33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Layouts/slideLayout34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35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36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37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38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39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Layouts/slideLayout4.xml?ContentType=application/vnd.openxmlformats-officedocument.presentationml.slideLayout+xml">
        <DigestMethod Algorithm="http://www.w3.org/2000/09/xmldsig#sha1"/>
        <DigestValue>TgQ2KZ+i/3FQ+Z3pyq4M9NmhtPg=</DigestValue>
      </Reference>
      <Reference URI="/ppt/slideLayouts/slideLayout40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41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42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43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44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45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Layouts/slideLayout46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47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48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49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5.xml?ContentType=application/vnd.openxmlformats-officedocument.presentationml.slideLayout+xml">
        <DigestMethod Algorithm="http://www.w3.org/2000/09/xmldsig#sha1"/>
        <DigestValue>Rzv+TkYYWRKd/Pl1YFzaZ9apjdU=</DigestValue>
      </Reference>
      <Reference URI="/ppt/slideLayouts/slideLayout50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51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Layouts/slideLayout52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53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54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55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56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57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Layouts/slideLayout58.xml?ContentType=application/vnd.openxmlformats-officedocument.presentationml.slideLayout+xml">
        <DigestMethod Algorithm="http://www.w3.org/2000/09/xmldsig#sha1"/>
        <DigestValue>/EAaodO/uF1yvejeZLE1bCdpm7k=</DigestValue>
      </Reference>
      <Reference URI="/ppt/slideLayouts/slideLayout59.xml?ContentType=application/vnd.openxmlformats-officedocument.presentationml.slideLayout+xml">
        <DigestMethod Algorithm="http://www.w3.org/2000/09/xmldsig#sha1"/>
        <DigestValue>gINclMYFSpLZen7oDjg+aS5ImtA=</DigestValue>
      </Reference>
      <Reference URI="/ppt/slideLayouts/slideLayout6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60.xml?ContentType=application/vnd.openxmlformats-officedocument.presentationml.slideLayout+xml">
        <DigestMethod Algorithm="http://www.w3.org/2000/09/xmldsig#sha1"/>
        <DigestValue>mD9IRmsbRHQ9rYrzkjpkIlU7RVE=</DigestValue>
      </Reference>
      <Reference URI="/ppt/slideLayouts/slideLayout61.xml?ContentType=application/vnd.openxmlformats-officedocument.presentationml.slideLayout+xml">
        <DigestMethod Algorithm="http://www.w3.org/2000/09/xmldsig#sha1"/>
        <DigestValue>EEIW0KwG5br4xZ91Cf610uMaTYA=</DigestValue>
      </Reference>
      <Reference URI="/ppt/slideLayouts/slideLayout62.xml?ContentType=application/vnd.openxmlformats-officedocument.presentationml.slideLayout+xml">
        <DigestMethod Algorithm="http://www.w3.org/2000/09/xmldsig#sha1"/>
        <DigestValue>P6Pt6Tux8XkSZ8JwfexUtzlEQ0E=</DigestValue>
      </Reference>
      <Reference URI="/ppt/slideLayouts/slideLayout63.xml?ContentType=application/vnd.openxmlformats-officedocument.presentationml.slideLayout+xml">
        <DigestMethod Algorithm="http://www.w3.org/2000/09/xmldsig#sha1"/>
        <DigestValue>TtbypFu1azpeIdByCxvQvcQJ7n8=</DigestValue>
      </Reference>
      <Reference URI="/ppt/slideLayouts/slideLayout64.xml?ContentType=application/vnd.openxmlformats-officedocument.presentationml.slideLayout+xml">
        <DigestMethod Algorithm="http://www.w3.org/2000/09/xmldsig#sha1"/>
        <DigestValue>6wVOilzAq+/XdYJnuboFZlQ3xfg=</DigestValue>
      </Reference>
      <Reference URI="/ppt/slideLayouts/slideLayout65.xml?ContentType=application/vnd.openxmlformats-officedocument.presentationml.slideLayout+xml">
        <DigestMethod Algorithm="http://www.w3.org/2000/09/xmldsig#sha1"/>
        <DigestValue>YuGR84s1W+Lod667gfzAsK/Tsj8=</DigestValue>
      </Reference>
      <Reference URI="/ppt/slideLayouts/slideLayout66.xml?ContentType=application/vnd.openxmlformats-officedocument.presentationml.slideLayout+xml">
        <DigestMethod Algorithm="http://www.w3.org/2000/09/xmldsig#sha1"/>
        <DigestValue>+3U+xSv5eGd/iUQyoeK2aQBZioI=</DigestValue>
      </Reference>
      <Reference URI="/ppt/slideLayouts/slideLayout67.xml?ContentType=application/vnd.openxmlformats-officedocument.presentationml.slideLayout+xml">
        <DigestMethod Algorithm="http://www.w3.org/2000/09/xmldsig#sha1"/>
        <DigestValue>6wVOilzAq+/XdYJnuboFZlQ3xfg=</DigestValue>
      </Reference>
      <Reference URI="/ppt/slideLayouts/slideLayout7.xml?ContentType=application/vnd.openxmlformats-officedocument.presentationml.slideLayout+xml">
        <DigestMethod Algorithm="http://www.w3.org/2000/09/xmldsig#sha1"/>
        <DigestValue>6ks/ffJZS/Q+u9i5+nexm4N13Rs=</DigestValue>
      </Reference>
      <Reference URI="/ppt/slideLayouts/slideLayout8.xml?ContentType=application/vnd.openxmlformats-officedocument.presentationml.slideLayout+xml">
        <DigestMethod Algorithm="http://www.w3.org/2000/09/xmldsig#sha1"/>
        <DigestValue>kigTs1m0L+NiuiQ0mDxRrL+0YFA=</DigestValue>
      </Reference>
      <Reference URI="/ppt/slideLayouts/slideLayout9.xml?ContentType=application/vnd.openxmlformats-officedocument.presentationml.slideLayout+xml">
        <DigestMethod Algorithm="http://www.w3.org/2000/09/xmldsig#sha1"/>
        <DigestValue>a4VuCow/PUbHcqUpKUpxxbPwuV0=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sgbmxShW962EvgEbKMiFKBqq07E=</DigestValue>
      </Reference>
      <Reference URI="/ppt/slideMasters/_rels/slideMaster10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cHvmFUN+ITvWa8g6a/AdtSkveFA=</DigestValue>
      </Reference>
      <Reference URI="/ppt/slideMasters/_rels/slideMaster1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n2kwkxDCefrLJIt8/97fHvmx0sU=</DigestValue>
      </Reference>
      <Reference URI="/ppt/slideMasters/_rels/slideMaster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HW6n+X9W2nYkTlt78zyaSozkWCk=</DigestValue>
      </Reference>
      <Reference URI="/ppt/slideMasters/_rels/slideMaster1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vzRYIH+MbcfsBuWXQ1hxJd0bgck=</DigestValue>
      </Reference>
      <Reference URI="/ppt/slideMasters/_rels/slideMaster2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b816bTqjaJGqKtQYIbR2z/1oGmE=</DigestValue>
      </Reference>
      <Reference URI="/ppt/slideMasters/_rels/slideMaster3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Pr/Y5gB0icV/5Ycw5w+2/GjhHYk=</DigestValue>
      </Reference>
      <Reference URI="/ppt/slideMasters/_rels/slideMaster4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aPqQxjKc4Mv0LRSFBkbnRUiPx3M=</DigestValue>
      </Reference>
      <Reference URI="/ppt/slideMasters/_rels/slideMaster5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LThKItGb1YywdF7gi8nntSp4g24=</DigestValue>
      </Reference>
      <Reference URI="/ppt/slideMasters/_rels/slideMaster6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2THs14DKTd2r3DNPBB8SKgHOOgk=</DigestValue>
      </Reference>
      <Reference URI="/ppt/slideMasters/_rels/slideMaster7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kYkP4R5ht8scEaIkZyqAMMJ3D74=</DigestValue>
      </Reference>
      <Reference URI="/ppt/slideMasters/_rels/slideMaster8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sBDd+qWAcu838FObKniQ3E2J71k=</DigestValue>
      </Reference>
      <Reference URI="/ppt/slideMasters/_rels/slideMaster9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GnW3U4fUINDmGH2LjniOSscoGQ4=</DigestValue>
      </Reference>
      <Reference URI="/ppt/slideMasters/slideMaster1.xml?ContentType=application/vnd.openxmlformats-officedocument.presentationml.slideMaster+xml">
        <DigestMethod Algorithm="http://www.w3.org/2000/09/xmldsig#sha1"/>
        <DigestValue>xhbpfSUTnxsknfZYX+rprFGPWFk=</DigestValue>
      </Reference>
      <Reference URI="/ppt/slideMasters/slideMaster10.xml?ContentType=application/vnd.openxmlformats-officedocument.presentationml.slideMaster+xml">
        <DigestMethod Algorithm="http://www.w3.org/2000/09/xmldsig#sha1"/>
        <DigestValue>mL05vIp965vsm7/aetXsoHo0aDE=</DigestValue>
      </Reference>
      <Reference URI="/ppt/slideMasters/slideMaster11.xml?ContentType=application/vnd.openxmlformats-officedocument.presentationml.slideMaster+xml">
        <DigestMethod Algorithm="http://www.w3.org/2000/09/xmldsig#sha1"/>
        <DigestValue>lM1CBzEcf+z4eqBEvwSQAoPXDis=</DigestValue>
      </Reference>
      <Reference URI="/ppt/slideMasters/slideMaster12.xml?ContentType=application/vnd.openxmlformats-officedocument.presentationml.slideMaster+xml">
        <DigestMethod Algorithm="http://www.w3.org/2000/09/xmldsig#sha1"/>
        <DigestValue>XUSsnwLhN+TvGqlLG1uP7mwViQU=</DigestValue>
      </Reference>
      <Reference URI="/ppt/slideMasters/slideMaster13.xml?ContentType=application/vnd.openxmlformats-officedocument.presentationml.slideMaster+xml">
        <DigestMethod Algorithm="http://www.w3.org/2000/09/xmldsig#sha1"/>
        <DigestValue>zdZfgC8tsnuwAG6kPWJ790sLbs0=</DigestValue>
      </Reference>
      <Reference URI="/ppt/slideMasters/slideMaster2.xml?ContentType=application/vnd.openxmlformats-officedocument.presentationml.slideMaster+xml">
        <DigestMethod Algorithm="http://www.w3.org/2000/09/xmldsig#sha1"/>
        <DigestValue>vj9HQR79cqFOkFZSuvt5O9BZfSQ=</DigestValue>
      </Reference>
      <Reference URI="/ppt/slideMasters/slideMaster3.xml?ContentType=application/vnd.openxmlformats-officedocument.presentationml.slideMaster+xml">
        <DigestMethod Algorithm="http://www.w3.org/2000/09/xmldsig#sha1"/>
        <DigestValue>A4OL+qNiUa0lSMUO/ZdjCviFD4k=</DigestValue>
      </Reference>
      <Reference URI="/ppt/slideMasters/slideMaster4.xml?ContentType=application/vnd.openxmlformats-officedocument.presentationml.slideMaster+xml">
        <DigestMethod Algorithm="http://www.w3.org/2000/09/xmldsig#sha1"/>
        <DigestValue>sRzmQAi4l2uyD2MS1q99v00qrdA=</DigestValue>
      </Reference>
      <Reference URI="/ppt/slideMasters/slideMaster5.xml?ContentType=application/vnd.openxmlformats-officedocument.presentationml.slideMaster+xml">
        <DigestMethod Algorithm="http://www.w3.org/2000/09/xmldsig#sha1"/>
        <DigestValue>KL+mnfBL9PHcx8FxrCCpxrPWC50=</DigestValue>
      </Reference>
      <Reference URI="/ppt/slideMasters/slideMaster6.xml?ContentType=application/vnd.openxmlformats-officedocument.presentationml.slideMaster+xml">
        <DigestMethod Algorithm="http://www.w3.org/2000/09/xmldsig#sha1"/>
        <DigestValue>pY2oZhgf9RmwKYyZo548b5hZcyQ=</DigestValue>
      </Reference>
      <Reference URI="/ppt/slideMasters/slideMaster7.xml?ContentType=application/vnd.openxmlformats-officedocument.presentationml.slideMaster+xml">
        <DigestMethod Algorithm="http://www.w3.org/2000/09/xmldsig#sha1"/>
        <DigestValue>1SkspDecLUzLArycb6oFgJbrsds=</DigestValue>
      </Reference>
      <Reference URI="/ppt/slideMasters/slideMaster8.xml?ContentType=application/vnd.openxmlformats-officedocument.presentationml.slideMaster+xml">
        <DigestMethod Algorithm="http://www.w3.org/2000/09/xmldsig#sha1"/>
        <DigestValue>H+6xcHdWHbUnrKy6AcVk7+o17ec=</DigestValue>
      </Reference>
      <Reference URI="/ppt/slideMasters/slideMaster9.xml?ContentType=application/vnd.openxmlformats-officedocument.presentationml.slideMaster+xml">
        <DigestMethod Algorithm="http://www.w3.org/2000/09/xmldsig#sha1"/>
        <DigestValue>ItirmvZVmJebP5h580KjzHBh+bE=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XEgi3VKfjZgqxVMq+dlPDV/2bCs=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zqS+nphdzlZXtqf+gVDatXrPlHQ=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XEgi3VKfjZgqxVMq+dlPDV/2bCs=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XEgi3VKfjZgqxVMq+dlPDV/2bCs=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XEgi3VKfjZgqxVMq+dlPDV/2bCs=</DigestValue>
      </Reference>
      <Reference URI="/ppt/slides/slide1.xml?ContentType=application/vnd.openxmlformats-officedocument.presentationml.slide+xml">
        <DigestMethod Algorithm="http://www.w3.org/2000/09/xmldsig#sha1"/>
        <DigestValue>H81Qalv24dfH9h3+GCuxj5Am9rY=</DigestValue>
      </Reference>
      <Reference URI="/ppt/slides/slide10.xml?ContentType=application/vnd.openxmlformats-officedocument.presentationml.slide+xml">
        <DigestMethod Algorithm="http://www.w3.org/2000/09/xmldsig#sha1"/>
        <DigestValue>T2csaI5wx62KOihQ1umoQV+ocek=</DigestValue>
      </Reference>
      <Reference URI="/ppt/slides/slide11.xml?ContentType=application/vnd.openxmlformats-officedocument.presentationml.slide+xml">
        <DigestMethod Algorithm="http://www.w3.org/2000/09/xmldsig#sha1"/>
        <DigestValue>Blkx07pIcW7iDcQGXsr04AsJHV4=</DigestValue>
      </Reference>
      <Reference URI="/ppt/slides/slide12.xml?ContentType=application/vnd.openxmlformats-officedocument.presentationml.slide+xml">
        <DigestMethod Algorithm="http://www.w3.org/2000/09/xmldsig#sha1"/>
        <DigestValue>YIGqP7p0JWIngwpLKN4wV67iwjA=</DigestValue>
      </Reference>
      <Reference URI="/ppt/slides/slide13.xml?ContentType=application/vnd.openxmlformats-officedocument.presentationml.slide+xml">
        <DigestMethod Algorithm="http://www.w3.org/2000/09/xmldsig#sha1"/>
        <DigestValue>QjDLbbh+GPa+L2fj+MRCaRbCRQs=</DigestValue>
      </Reference>
      <Reference URI="/ppt/slides/slide14.xml?ContentType=application/vnd.openxmlformats-officedocument.presentationml.slide+xml">
        <DigestMethod Algorithm="http://www.w3.org/2000/09/xmldsig#sha1"/>
        <DigestValue>tdjttQw7b1AqOplTC3RMRatoa84=</DigestValue>
      </Reference>
      <Reference URI="/ppt/slides/slide15.xml?ContentType=application/vnd.openxmlformats-officedocument.presentationml.slide+xml">
        <DigestMethod Algorithm="http://www.w3.org/2000/09/xmldsig#sha1"/>
        <DigestValue>RaDVGrz5K1dZip0q4eR+abDgVbc=</DigestValue>
      </Reference>
      <Reference URI="/ppt/slides/slide16.xml?ContentType=application/vnd.openxmlformats-officedocument.presentationml.slide+xml">
        <DigestMethod Algorithm="http://www.w3.org/2000/09/xmldsig#sha1"/>
        <DigestValue>j3pPQcQ8ZOXE28whvFc/XXgH10E=</DigestValue>
      </Reference>
      <Reference URI="/ppt/slides/slide2.xml?ContentType=application/vnd.openxmlformats-officedocument.presentationml.slide+xml">
        <DigestMethod Algorithm="http://www.w3.org/2000/09/xmldsig#sha1"/>
        <DigestValue>5MkX2XcPR01UBFeen7gtvkJg6/4=</DigestValue>
      </Reference>
      <Reference URI="/ppt/slides/slide3.xml?ContentType=application/vnd.openxmlformats-officedocument.presentationml.slide+xml">
        <DigestMethod Algorithm="http://www.w3.org/2000/09/xmldsig#sha1"/>
        <DigestValue>ojZNztIC4mrExJ4BmogxYerPbWI=</DigestValue>
      </Reference>
      <Reference URI="/ppt/slides/slide4.xml?ContentType=application/vnd.openxmlformats-officedocument.presentationml.slide+xml">
        <DigestMethod Algorithm="http://www.w3.org/2000/09/xmldsig#sha1"/>
        <DigestValue>jSk2+gO1hJzi6KEJBGXSWxoKyFU=</DigestValue>
      </Reference>
      <Reference URI="/ppt/slides/slide5.xml?ContentType=application/vnd.openxmlformats-officedocument.presentationml.slide+xml">
        <DigestMethod Algorithm="http://www.w3.org/2000/09/xmldsig#sha1"/>
        <DigestValue>NxuBMOfWWJdOtPOVE50AMAVeArA=</DigestValue>
      </Reference>
      <Reference URI="/ppt/slides/slide6.xml?ContentType=application/vnd.openxmlformats-officedocument.presentationml.slide+xml">
        <DigestMethod Algorithm="http://www.w3.org/2000/09/xmldsig#sha1"/>
        <DigestValue>4uni211b/xoMfAX4ITHOJ8RolKY=</DigestValue>
      </Reference>
      <Reference URI="/ppt/slides/slide7.xml?ContentType=application/vnd.openxmlformats-officedocument.presentationml.slide+xml">
        <DigestMethod Algorithm="http://www.w3.org/2000/09/xmldsig#sha1"/>
        <DigestValue>YIjfzVO880qybwDtmvHFlS6CDNw=</DigestValue>
      </Reference>
      <Reference URI="/ppt/slides/slide8.xml?ContentType=application/vnd.openxmlformats-officedocument.presentationml.slide+xml">
        <DigestMethod Algorithm="http://www.w3.org/2000/09/xmldsig#sha1"/>
        <DigestValue>v+ye1cUfqvxNKsuP6lkTnN9fvMY=</DigestValue>
      </Reference>
      <Reference URI="/ppt/slides/slide9.xml?ContentType=application/vnd.openxmlformats-officedocument.presentationml.slide+xml">
        <DigestMethod Algorithm="http://www.w3.org/2000/09/xmldsig#sha1"/>
        <DigestValue>PR1VRG0wkMIaz0TbaokCHEUT5cI=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theme/theme1.xml?ContentType=application/vnd.openxmlformats-officedocument.theme+xml">
        <DigestMethod Algorithm="http://www.w3.org/2000/09/xmldsig#sha1"/>
        <DigestValue>/wPkqLCSxcdtml6awpZIyzLgVCc=</DigestValue>
      </Reference>
      <Reference URI="/ppt/theme/theme10.xml?ContentType=application/vnd.openxmlformats-officedocument.theme+xml">
        <DigestMethod Algorithm="http://www.w3.org/2000/09/xmldsig#sha1"/>
        <DigestValue>gwqsDMqh6nDjXqZf6fwhVUKwhgI=</DigestValue>
      </Reference>
      <Reference URI="/ppt/theme/theme11.xml?ContentType=application/vnd.openxmlformats-officedocument.theme+xml">
        <DigestMethod Algorithm="http://www.w3.org/2000/09/xmldsig#sha1"/>
        <DigestValue>Pxfznw5eMYUYAGWf+FMCTmbCRqs=</DigestValue>
      </Reference>
      <Reference URI="/ppt/theme/theme12.xml?ContentType=application/vnd.openxmlformats-officedocument.theme+xml">
        <DigestMethod Algorithm="http://www.w3.org/2000/09/xmldsig#sha1"/>
        <DigestValue>0APSQPcEgCil0183oqYDH+qP0WQ=</DigestValue>
      </Reference>
      <Reference URI="/ppt/theme/theme13.xml?ContentType=application/vnd.openxmlformats-officedocument.theme+xml">
        <DigestMethod Algorithm="http://www.w3.org/2000/09/xmldsig#sha1"/>
        <DigestValue>/77ToNIgBFRU1aa8YzOMCyxd918=</DigestValue>
      </Reference>
      <Reference URI="/ppt/theme/theme2.xml?ContentType=application/vnd.openxmlformats-officedocument.theme+xml">
        <DigestMethod Algorithm="http://www.w3.org/2000/09/xmldsig#sha1"/>
        <DigestValue>SksVkRa5fU6QMOd7WqaW7wliaUU=</DigestValue>
      </Reference>
      <Reference URI="/ppt/theme/theme3.xml?ContentType=application/vnd.openxmlformats-officedocument.theme+xml">
        <DigestMethod Algorithm="http://www.w3.org/2000/09/xmldsig#sha1"/>
        <DigestValue>6RbOVS1DYDCE53f0O2hOMt/NeMA=</DigestValue>
      </Reference>
      <Reference URI="/ppt/theme/theme4.xml?ContentType=application/vnd.openxmlformats-officedocument.theme+xml">
        <DigestMethod Algorithm="http://www.w3.org/2000/09/xmldsig#sha1"/>
        <DigestValue>3EqwvAfJOcCafwIiGpc+M6nJiUQ=</DigestValue>
      </Reference>
      <Reference URI="/ppt/theme/theme5.xml?ContentType=application/vnd.openxmlformats-officedocument.theme+xml">
        <DigestMethod Algorithm="http://www.w3.org/2000/09/xmldsig#sha1"/>
        <DigestValue>mcgSoexbwoMxHq7DXSaQJNNzCSw=</DigestValue>
      </Reference>
      <Reference URI="/ppt/theme/theme6.xml?ContentType=application/vnd.openxmlformats-officedocument.theme+xml">
        <DigestMethod Algorithm="http://www.w3.org/2000/09/xmldsig#sha1"/>
        <DigestValue>jOBT7XG5LS36nbGAp+inu0uIZfI=</DigestValue>
      </Reference>
      <Reference URI="/ppt/theme/theme7.xml?ContentType=application/vnd.openxmlformats-officedocument.theme+xml">
        <DigestMethod Algorithm="http://www.w3.org/2000/09/xmldsig#sha1"/>
        <DigestValue>9ACPGbqpiefy3fkYwlUzdf1lo4g=</DigestValue>
      </Reference>
      <Reference URI="/ppt/theme/theme8.xml?ContentType=application/vnd.openxmlformats-officedocument.theme+xml">
        <DigestMethod Algorithm="http://www.w3.org/2000/09/xmldsig#sha1"/>
        <DigestValue>nWafEb3qlU+NTG0h1QBXLCuCn2w=</DigestValue>
      </Reference>
      <Reference URI="/ppt/theme/theme9.xml?ContentType=application/vnd.openxmlformats-officedocument.theme+xml">
        <DigestMethod Algorithm="http://www.w3.org/2000/09/xmldsig#sha1"/>
        <DigestValue>kv/aGN44RLOrzD060hjEQ7dEVMs=</DigestValue>
      </Reference>
    </Manifest>
    <SignatureProperties>
      <SignatureProperty Id="idSignatureTime" Target="#idPackageSignature">
        <mdssi:SignatureTime>
          <mdssi:Format>YYYY-MM-DDThh:mm:ssTZD</mdssi:Format>
          <mdssi:Value>2008-11-24T14:34:43Z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Final presentatie DIWUG 20-11-2008</SignatureComments>
          <WindowsVersion>6.0</WindowsVersion>
          <OfficeVersion>12.0</OfficeVersion>
          <ApplicationVersion>12.0</ApplicationVersion>
          <Monitors>2</Monitors>
          <HorizontalResolution>1280</HorizontalResolution>
          <VerticalResolution>800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>Creating a Taxonomy</Template>
  <TotalTime>156</TotalTime>
  <Words>285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Cover Slide Master</vt:lpstr>
      <vt:lpstr>Section: Introductie :: Default Slide Master</vt:lpstr>
      <vt:lpstr> Section: WieIsMacaw :: Default Slide Master</vt:lpstr>
      <vt:lpstr>Section: Visie :: Default Slide Master</vt:lpstr>
      <vt:lpstr>Section: Werkwijze :: Default Slide Master</vt:lpstr>
      <vt:lpstr>Section: Doel meeting :: Default Slide Master</vt:lpstr>
      <vt:lpstr>Section: Expertize :: Default Slide Master</vt:lpstr>
      <vt:lpstr>Section: Voorgestelde oplossing :: Default Slide Master</vt:lpstr>
      <vt:lpstr>Section: Referenties :: Default Slide Master</vt:lpstr>
      <vt:lpstr>Section: Discussie :: Default Slide Master</vt:lpstr>
      <vt:lpstr>Default Slide Master</vt:lpstr>
      <vt:lpstr>End</vt:lpstr>
      <vt:lpstr>Presentation Section Master</vt:lpstr>
      <vt:lpstr>Image</vt:lpstr>
      <vt:lpstr>Data Form Web Parts</vt:lpstr>
      <vt:lpstr>Agenda</vt:lpstr>
      <vt:lpstr>Agenda</vt:lpstr>
      <vt:lpstr>Introductie DFWP (vervolg)</vt:lpstr>
      <vt:lpstr>Introductie DFWP (vervolg)</vt:lpstr>
      <vt:lpstr>Introductie DFWP (vervolg)</vt:lpstr>
      <vt:lpstr>Agenda</vt:lpstr>
      <vt:lpstr>Aanmaken en Aanpassen</vt:lpstr>
      <vt:lpstr>Conditional Formatting</vt:lpstr>
      <vt:lpstr>Web Part Connecties</vt:lpstr>
      <vt:lpstr>Agenda</vt:lpstr>
      <vt:lpstr>Deployment van DFWP</vt:lpstr>
      <vt:lpstr>Agenda</vt:lpstr>
      <vt:lpstr>Voor- en nadelen</vt:lpstr>
      <vt:lpstr>Vragen en Opmerkingen</vt:lpstr>
      <vt:lpstr>Resources</vt:lpstr>
    </vt:vector>
  </TitlesOfParts>
  <Company>Macaw Nederland BV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Form Web Parts</dc:title>
  <dc:creator>Maarten van den Dungen</dc:creator>
  <cp:lastModifiedBy>Maarten van den Dungen</cp:lastModifiedBy>
  <cp:revision>10</cp:revision>
  <dcterms:created xsi:type="dcterms:W3CDTF">2008-11-19T18:58:48Z</dcterms:created>
  <dcterms:modified xsi:type="dcterms:W3CDTF">2008-11-20T12:04:29Z</dcterms:modified>
</cp:coreProperties>
</file>