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382" r:id="rId5"/>
    <p:sldId id="447" r:id="rId6"/>
    <p:sldId id="44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50" r:id="rId16"/>
    <p:sldId id="451" r:id="rId17"/>
    <p:sldId id="452" r:id="rId18"/>
    <p:sldId id="460" r:id="rId19"/>
    <p:sldId id="453" r:id="rId20"/>
    <p:sldId id="449" r:id="rId21"/>
    <p:sldId id="438" r:id="rId22"/>
    <p:sldId id="439" r:id="rId23"/>
    <p:sldId id="461" r:id="rId24"/>
    <p:sldId id="446" r:id="rId25"/>
    <p:sldId id="462" r:id="rId26"/>
    <p:sldId id="442" r:id="rId27"/>
    <p:sldId id="443" r:id="rId28"/>
    <p:sldId id="454" r:id="rId29"/>
    <p:sldId id="455" r:id="rId30"/>
    <p:sldId id="456" r:id="rId31"/>
    <p:sldId id="457" r:id="rId32"/>
    <p:sldId id="458" r:id="rId33"/>
    <p:sldId id="459" r:id="rId3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Manuel" initials="PM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32"/>
    <a:srgbClr val="C0504D"/>
    <a:srgbClr val="4F81BD"/>
    <a:srgbClr val="376092"/>
    <a:srgbClr val="CD0032"/>
    <a:srgbClr val="960000"/>
    <a:srgbClr val="484848"/>
    <a:srgbClr val="C40000"/>
    <a:srgbClr val="E4E4E4"/>
    <a:srgbClr val="F5DF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90" autoAdjust="0"/>
    <p:restoredTop sz="84174" autoAdjust="0"/>
  </p:normalViewPr>
  <p:slideViewPr>
    <p:cSldViewPr snapToObjects="1">
      <p:cViewPr varScale="1">
        <p:scale>
          <a:sx n="77" d="100"/>
          <a:sy n="77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48CC8340-63FA-47E5-BC6E-332B143321DE}" type="datetimeFigureOut">
              <a:rPr lang="nl-NL"/>
              <a:pPr>
                <a:defRPr/>
              </a:pPr>
              <a:t>5-5-2009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8FE30F5C-1178-4045-8605-B1867A9DCE0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Doornemen</a:t>
            </a:r>
            <a:r>
              <a:rPr lang="en-US" baseline="0" smtClean="0"/>
              <a:t> leeg document en enkele voorbeelden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30F5C-1178-4045-8605-B1867A9DCE03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Voorbeeld jquery en ajax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30F5C-1178-4045-8605-B1867A9DCE03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Voorbeeld jquery en ajax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30F5C-1178-4045-8605-B1867A9DCE03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Herhaling: geen goed site template voor publishing</a:t>
            </a:r>
            <a:r>
              <a:rPr lang="en-US" baseline="0" smtClean="0"/>
              <a:t> sites</a:t>
            </a:r>
            <a:endParaRPr lang="en-US" smtClean="0"/>
          </a:p>
          <a:p>
            <a:r>
              <a:rPr lang="en-US" smtClean="0"/>
              <a:t>Lange kliksessies:</a:t>
            </a:r>
            <a:r>
              <a:rPr lang="en-US" baseline="0" smtClean="0"/>
              <a:t> v</a:t>
            </a:r>
            <a:r>
              <a:rPr lang="en-US" smtClean="0"/>
              <a:t>oorbeeld:</a:t>
            </a:r>
            <a:r>
              <a:rPr lang="en-US" baseline="0" smtClean="0"/>
              <a:t> profielvelden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Adviseurs en Interaction designers die veel te diep gaan (XML schema’s, site architectuur, XSLT aanpassingen, backup restoren op de P omgeving) omdat er geen architect of developer bij betrokken is.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30F5C-1178-4045-8605-B1867A9DCE03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Wat</a:t>
            </a:r>
            <a:r>
              <a:rPr lang="en-US" baseline="0" smtClean="0"/>
              <a:t> hebben we laten zien: veel ontwikkeling in de ontwikkeling, enorme impact op projectaanpak, kwaliteit, communicatie en rolverdeling.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E30F5C-1178-4045-8605-B1867A9DCE03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463D-2B21-4175-BB8E-F3233DFE62F7}" type="datetime1">
              <a:rPr lang="nl-NL"/>
              <a:pPr>
                <a:defRPr/>
              </a:pPr>
              <a:t>5-5-2009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7D38-2757-4DD0-B3CD-21F93F002DF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7149-A5C1-4592-953C-CCB0DFF3BAAA}" type="datetime1">
              <a:rPr lang="nl-NL"/>
              <a:pPr>
                <a:defRPr/>
              </a:pPr>
              <a:t>5-5-2009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188A-A1A1-4E07-ACE0-EB37C641B74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0D4E-1B11-4992-B6D1-7AD5B98087A1}" type="datetime1">
              <a:rPr lang="nl-NL"/>
              <a:pPr>
                <a:defRPr/>
              </a:pPr>
              <a:t>5-5-2009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BE83-72FD-41A4-BDAB-D6C317CD724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B2BE5-F319-4111-A4DC-D537CFAC00D9}" type="datetime1">
              <a:rPr lang="nl-NL"/>
              <a:pPr>
                <a:defRPr/>
              </a:pPr>
              <a:t>5-5-2009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8A0F-68B9-4DA8-936E-492F9F3F95D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23F4-171F-4311-82B0-DD49633B12F6}" type="datetime1">
              <a:rPr lang="nl-NL"/>
              <a:pPr>
                <a:defRPr/>
              </a:pPr>
              <a:t>5-5-2009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F49E6-CE37-42B2-ADF8-E1B924C7CD9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161A1-40A0-48E5-A8A2-5490F34C1B23}" type="datetime1">
              <a:rPr lang="nl-NL"/>
              <a:pPr>
                <a:defRPr/>
              </a:pPr>
              <a:t>5-5-2009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D0369-458D-4904-A1C0-F2936B46199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5D89-F4C7-4452-99CC-2056A8EF83CB}" type="datetime1">
              <a:rPr lang="nl-NL"/>
              <a:pPr>
                <a:defRPr/>
              </a:pPr>
              <a:t>5-5-2009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254E-57EB-4A5F-AA11-CA312D7D345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B883-EFF0-4526-8709-BA3C15F70703}" type="datetime1">
              <a:rPr lang="nl-NL"/>
              <a:pPr>
                <a:defRPr/>
              </a:pPr>
              <a:t>5-5-2009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19B0-4506-4E33-AAA2-37EC0325F0B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nl-NL"/>
              <a:t>October, 27th 2008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/>
              <a:t>Econcern Online Presence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A6DF-7B9C-4AB9-9328-FC3C54C24F53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 err="1" smtClean="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nl-NL"/>
              <a:t>October 27th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 err="1" smtClean="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Econcern Online Presence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C44F68C3-9122-4450-B8A1-D82785A06D2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84848"/>
          </a:solidFill>
          <a:latin typeface="+mj-lt"/>
          <a:ea typeface="ＭＳ Ｐゴシック" pitchFamily="-112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84848"/>
          </a:solidFill>
          <a:latin typeface="Officina Sans OS ITC TT" pitchFamily="2" charset="0"/>
          <a:ea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84848"/>
          </a:solidFill>
          <a:latin typeface="Officina Sans OS ITC TT" pitchFamily="2" charset="0"/>
          <a:ea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84848"/>
          </a:solidFill>
          <a:latin typeface="Officina Sans OS ITC TT" pitchFamily="2" charset="0"/>
          <a:ea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84848"/>
          </a:solidFill>
          <a:latin typeface="Officina Sans OS ITC TT" pitchFamily="2" charset="0"/>
          <a:ea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484848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84848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84848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84848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84848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Functioneel</a:t>
            </a:r>
            <a:r>
              <a:rPr lang="en-US" dirty="0" smtClean="0"/>
              <a:t> </a:t>
            </a:r>
            <a:r>
              <a:rPr lang="en-US" dirty="0" err="1" smtClean="0"/>
              <a:t>ontwerpen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SharePoint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DIWUG, 7 </a:t>
            </a:r>
            <a:r>
              <a:rPr lang="en-US" dirty="0" err="1" smtClean="0"/>
              <a:t>mei</a:t>
            </a:r>
            <a:r>
              <a:rPr lang="en-US" dirty="0" smtClean="0"/>
              <a:t>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: British School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406" y="1142984"/>
            <a:ext cx="4720048" cy="583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: British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423778" cy="753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Tam Tam FO template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936" t="6231" r="5280" b="3799"/>
          <a:stretch>
            <a:fillRect/>
          </a:stretch>
        </p:blipFill>
        <p:spPr bwMode="auto">
          <a:xfrm rot="633907">
            <a:off x="3331612" y="1454774"/>
            <a:ext cx="3010357" cy="420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Werkt het ook? (I)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Voor de functioneel ontwerper/consultant:</a:t>
            </a:r>
          </a:p>
          <a:p>
            <a:pPr lvl="1"/>
            <a:r>
              <a:rPr lang="en-US" smtClean="0"/>
              <a:t>Kost veel tijd om alles in te vullen (enkele wijzigingen hebben geholpen)</a:t>
            </a:r>
          </a:p>
          <a:p>
            <a:pPr lvl="1"/>
            <a:r>
              <a:rPr lang="en-US" smtClean="0"/>
              <a:t>Kant en klare invulstukken en vaste structuur helpen enorm, tijd gaat zitten in “doordenken”</a:t>
            </a:r>
          </a:p>
          <a:p>
            <a:pPr lvl="1"/>
            <a:r>
              <a:rPr lang="en-US" smtClean="0"/>
              <a:t>Veel pijnpunten haal je er in het FO uit (met name in structurering content types en lijsten)</a:t>
            </a:r>
          </a:p>
          <a:p>
            <a:pPr lvl="1"/>
            <a:r>
              <a:rPr lang="en-US" smtClean="0"/>
              <a:t>Projectkwaliteit is hoger</a:t>
            </a:r>
          </a:p>
          <a:p>
            <a:pPr lvl="1"/>
            <a:r>
              <a:rPr lang="en-US" smtClean="0"/>
              <a:t>Veel SharePointkennis vereist om alles in te vullen (maar stimuleert tot overleg)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Werkt het ook? (II)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Richting development team</a:t>
            </a:r>
          </a:p>
          <a:p>
            <a:pPr lvl="1"/>
            <a:r>
              <a:rPr lang="en-US" smtClean="0"/>
              <a:t>Veel lezen (maar wel allesomvattend), wordt gewaardeerd.</a:t>
            </a:r>
          </a:p>
          <a:p>
            <a:pPr lvl="1"/>
            <a:r>
              <a:rPr lang="en-US" smtClean="0"/>
              <a:t>Overlap met TO</a:t>
            </a:r>
          </a:p>
          <a:p>
            <a:pPr lvl="1"/>
            <a:r>
              <a:rPr lang="en-US" smtClean="0"/>
              <a:t>Gevaar om te weinig betrokken te zijn geweest</a:t>
            </a:r>
          </a:p>
          <a:p>
            <a:pPr lvl="1"/>
            <a:r>
              <a:rPr lang="en-US" smtClean="0"/>
              <a:t>Het kan niet in alle situaties “over de schutting”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Werkt het ook? (III)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Richting klant:</a:t>
            </a:r>
          </a:p>
          <a:p>
            <a:pPr lvl="1"/>
            <a:r>
              <a:rPr lang="en-US" smtClean="0"/>
              <a:t>Vaak behoefte om alleen eerste deel over te dragen</a:t>
            </a:r>
          </a:p>
          <a:p>
            <a:pPr lvl="1"/>
            <a:r>
              <a:rPr lang="en-US" smtClean="0"/>
              <a:t>Standaard MOSS functionaliteit staat niet uitgewerkt</a:t>
            </a:r>
          </a:p>
          <a:p>
            <a:pPr lvl="1"/>
            <a:r>
              <a:rPr lang="en-US" smtClean="0"/>
              <a:t>Documentatie is gelijk in orde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Investering voor het maken van een FO template loont:</a:t>
            </a:r>
          </a:p>
          <a:p>
            <a:pPr lvl="1"/>
            <a:r>
              <a:rPr lang="en-US" smtClean="0"/>
              <a:t>Kwaliteit project neemt toe</a:t>
            </a:r>
          </a:p>
          <a:p>
            <a:pPr lvl="1"/>
            <a:r>
              <a:rPr lang="en-US" smtClean="0"/>
              <a:t>FO doorlooptijd neemt ook toe!</a:t>
            </a:r>
          </a:p>
          <a:p>
            <a:pPr lvl="1"/>
            <a:r>
              <a:rPr lang="en-US" smtClean="0"/>
              <a:t>Doorlooptijd issuefixing neemt af, mits er nauw contact is met development team in bouwfase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Documentatie van een SharePoint FO</a:t>
            </a:r>
          </a:p>
          <a:p>
            <a:r>
              <a:rPr lang="en-US" smtClean="0"/>
              <a:t>Prototyping in het ontwikkelproces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Configuratie-projecten</a:t>
            </a:r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Waarom</a:t>
            </a:r>
            <a:r>
              <a:rPr lang="en-US" dirty="0" smtClean="0"/>
              <a:t> Prototyping?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Visueel</a:t>
            </a:r>
            <a:r>
              <a:rPr lang="en-US" dirty="0" smtClean="0"/>
              <a:t>/</a:t>
            </a:r>
            <a:r>
              <a:rPr lang="en-US" dirty="0" err="1" smtClean="0"/>
              <a:t>Interactief</a:t>
            </a:r>
            <a:endParaRPr lang="en-US" dirty="0" smtClean="0"/>
          </a:p>
          <a:p>
            <a:r>
              <a:rPr lang="en-US" dirty="0" err="1" smtClean="0"/>
              <a:t>Vastleggen</a:t>
            </a:r>
            <a:r>
              <a:rPr lang="en-US" dirty="0" smtClean="0"/>
              <a:t> </a:t>
            </a:r>
            <a:r>
              <a:rPr lang="en-US" dirty="0" err="1" smtClean="0"/>
              <a:t>beleving</a:t>
            </a:r>
            <a:r>
              <a:rPr lang="en-US" dirty="0" smtClean="0"/>
              <a:t> </a:t>
            </a:r>
            <a:r>
              <a:rPr lang="en-US" dirty="0" err="1" smtClean="0"/>
              <a:t>klant</a:t>
            </a:r>
            <a:r>
              <a:rPr lang="en-US" dirty="0" smtClean="0"/>
              <a:t> in </a:t>
            </a:r>
            <a:r>
              <a:rPr lang="en-US" dirty="0" err="1" smtClean="0"/>
              <a:t>ontwerpfase</a:t>
            </a:r>
            <a:endParaRPr lang="en-US" dirty="0" smtClean="0"/>
          </a:p>
          <a:p>
            <a:r>
              <a:rPr lang="en-US" dirty="0" smtClean="0"/>
              <a:t>FO template </a:t>
            </a:r>
            <a:r>
              <a:rPr lang="en-US" dirty="0" err="1" smtClean="0"/>
              <a:t>bevat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technische</a:t>
            </a:r>
            <a:r>
              <a:rPr lang="en-US" dirty="0" smtClean="0"/>
              <a:t> details</a:t>
            </a:r>
          </a:p>
          <a:p>
            <a:pPr lvl="1"/>
            <a:r>
              <a:rPr lang="en-US" dirty="0" smtClean="0"/>
              <a:t>SharePoint </a:t>
            </a:r>
            <a:r>
              <a:rPr lang="en-US" dirty="0" err="1" smtClean="0"/>
              <a:t>kennis</a:t>
            </a:r>
            <a:r>
              <a:rPr lang="en-US" dirty="0" smtClean="0"/>
              <a:t> </a:t>
            </a:r>
            <a:r>
              <a:rPr lang="en-US" dirty="0" err="1" smtClean="0"/>
              <a:t>gewenst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niet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</a:t>
            </a:r>
            <a:endParaRPr lang="en-US" dirty="0" smtClean="0"/>
          </a:p>
          <a:p>
            <a:pPr lvl="1"/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tijd</a:t>
            </a:r>
            <a:r>
              <a:rPr lang="en-US" dirty="0" smtClean="0"/>
              <a:t> </a:t>
            </a:r>
            <a:r>
              <a:rPr lang="en-US" dirty="0" err="1" smtClean="0"/>
              <a:t>kwijt</a:t>
            </a:r>
            <a:r>
              <a:rPr lang="en-US" dirty="0" smtClean="0"/>
              <a:t> met het ‘</a:t>
            </a:r>
            <a:r>
              <a:rPr lang="en-US" dirty="0" err="1" smtClean="0"/>
              <a:t>linken</a:t>
            </a:r>
            <a:r>
              <a:rPr lang="en-US" dirty="0" smtClean="0"/>
              <a:t>’ van </a:t>
            </a:r>
            <a:r>
              <a:rPr lang="en-US" dirty="0" err="1" smtClean="0"/>
              <a:t>pagina’s</a:t>
            </a:r>
            <a:endParaRPr lang="en-US" dirty="0" smtClean="0"/>
          </a:p>
          <a:p>
            <a:pPr lvl="1"/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variabelen</a:t>
            </a:r>
            <a:endParaRPr lang="en-US" dirty="0" smtClean="0"/>
          </a:p>
          <a:p>
            <a:pPr lvl="1"/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delen</a:t>
            </a:r>
            <a:r>
              <a:rPr lang="en-US" dirty="0" smtClean="0"/>
              <a:t> van </a:t>
            </a:r>
            <a:r>
              <a:rPr lang="en-US" dirty="0" err="1" smtClean="0"/>
              <a:t>schermen</a:t>
            </a:r>
            <a:r>
              <a:rPr lang="en-US" dirty="0" smtClean="0"/>
              <a:t> die </a:t>
            </a:r>
            <a:r>
              <a:rPr lang="en-US" dirty="0" err="1" smtClean="0"/>
              <a:t>afwijken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Documentatie van een SharePoint FO</a:t>
            </a:r>
          </a:p>
          <a:p>
            <a:r>
              <a:rPr lang="en-US" smtClean="0"/>
              <a:t>Prototyping in het ontwikkelproces</a:t>
            </a:r>
          </a:p>
          <a:p>
            <a:r>
              <a:rPr lang="en-US" smtClean="0"/>
              <a:t>Configuratie-projecten</a:t>
            </a:r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wel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dirty="0" smtClean="0"/>
              <a:t>SharePoint</a:t>
            </a:r>
          </a:p>
          <a:p>
            <a:pPr lvl="1">
              <a:buNone/>
            </a:pPr>
            <a:r>
              <a:rPr lang="en-US" dirty="0" smtClean="0"/>
              <a:t>+ In de workshop te </a:t>
            </a:r>
            <a:r>
              <a:rPr lang="en-US" dirty="0" err="1" smtClean="0"/>
              <a:t>gebruiken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+ Feeling met SharePoint</a:t>
            </a:r>
          </a:p>
          <a:p>
            <a:pPr lvl="1"/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snel</a:t>
            </a:r>
            <a:r>
              <a:rPr lang="en-US" dirty="0" smtClean="0"/>
              <a:t> in de </a:t>
            </a:r>
            <a:r>
              <a:rPr lang="en-US" dirty="0" err="1" smtClean="0"/>
              <a:t>stijl</a:t>
            </a:r>
            <a:r>
              <a:rPr lang="en-US" dirty="0" smtClean="0"/>
              <a:t> van de </a:t>
            </a:r>
            <a:r>
              <a:rPr lang="en-US" dirty="0" err="1" smtClean="0"/>
              <a:t>klant</a:t>
            </a:r>
            <a:r>
              <a:rPr lang="en-US" dirty="0" smtClean="0"/>
              <a:t> te </a:t>
            </a:r>
            <a:r>
              <a:rPr lang="en-US" dirty="0" err="1" smtClean="0"/>
              <a:t>zetten</a:t>
            </a:r>
            <a:endParaRPr lang="en-US" dirty="0" smtClean="0"/>
          </a:p>
          <a:p>
            <a:pPr lvl="1"/>
            <a:r>
              <a:rPr lang="en-US" dirty="0" err="1" smtClean="0"/>
              <a:t>Meeslepen</a:t>
            </a:r>
            <a:r>
              <a:rPr lang="en-US" dirty="0" smtClean="0"/>
              <a:t> van VPC’s</a:t>
            </a:r>
          </a:p>
          <a:p>
            <a:r>
              <a:rPr lang="en-US" dirty="0" err="1" smtClean="0"/>
              <a:t>Axure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+ </a:t>
            </a:r>
            <a:r>
              <a:rPr lang="en-US" dirty="0" err="1" smtClean="0"/>
              <a:t>Gemaakt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smtClean="0"/>
              <a:t>het </a:t>
            </a:r>
            <a:r>
              <a:rPr lang="en-US" dirty="0" smtClean="0"/>
              <a:t>web</a:t>
            </a:r>
          </a:p>
          <a:p>
            <a:pPr lvl="1">
              <a:buNone/>
            </a:pPr>
            <a:r>
              <a:rPr lang="en-US" dirty="0" smtClean="0"/>
              <a:t>+ </a:t>
            </a:r>
            <a:r>
              <a:rPr lang="en-US" dirty="0" err="1" smtClean="0"/>
              <a:t>Opent</a:t>
            </a:r>
            <a:r>
              <a:rPr lang="en-US" dirty="0" smtClean="0"/>
              <a:t> </a:t>
            </a:r>
            <a:r>
              <a:rPr lang="en-US" dirty="0" smtClean="0"/>
              <a:t>in je </a:t>
            </a:r>
            <a:r>
              <a:rPr lang="en-US" dirty="0" smtClean="0"/>
              <a:t>browser</a:t>
            </a:r>
          </a:p>
          <a:p>
            <a:pPr lvl="1">
              <a:buNone/>
            </a:pPr>
            <a:r>
              <a:rPr lang="en-US" dirty="0" smtClean="0"/>
              <a:t>+ </a:t>
            </a:r>
            <a:r>
              <a:rPr lang="en-US" dirty="0" err="1" smtClean="0"/>
              <a:t>Inpakken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smtClean="0"/>
              <a:t>ZIP</a:t>
            </a:r>
          </a:p>
          <a:p>
            <a:pPr lvl="1">
              <a:buNone/>
            </a:pPr>
            <a:r>
              <a:rPr lang="en-US" dirty="0" smtClean="0"/>
              <a:t>- </a:t>
            </a:r>
            <a:r>
              <a:rPr lang="en-US" dirty="0" err="1" smtClean="0"/>
              <a:t>Nabouwen</a:t>
            </a:r>
            <a:r>
              <a:rPr lang="en-US" dirty="0" smtClean="0"/>
              <a:t> van MOSS </a:t>
            </a:r>
            <a:r>
              <a:rPr lang="en-US" dirty="0" err="1" smtClean="0"/>
              <a:t>functionaliteit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68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90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 </a:t>
            </a:r>
            <a:r>
              <a:rPr lang="en-US" dirty="0" err="1" smtClean="0"/>
              <a:t>Tam</a:t>
            </a:r>
            <a:r>
              <a:rPr lang="en-US" dirty="0" smtClean="0"/>
              <a:t> en prototypes</a:t>
            </a:r>
            <a:r>
              <a:rPr lang="en-US" dirty="0" smtClean="0"/>
              <a:t> </a:t>
            </a:r>
            <a:r>
              <a:rPr lang="en-US" dirty="0" smtClean="0"/>
              <a:t>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Leent de ‘vraag van de klant’ zich voor standaard SharePoint?</a:t>
            </a:r>
          </a:p>
          <a:p>
            <a:pPr lvl="1"/>
            <a:r>
              <a:rPr lang="nl-NL" dirty="0" smtClean="0"/>
              <a:t>Samenwerken</a:t>
            </a:r>
          </a:p>
          <a:p>
            <a:pPr lvl="1"/>
            <a:r>
              <a:rPr lang="nl-NL" dirty="0" err="1" smtClean="0"/>
              <a:t>Aggegraties</a:t>
            </a:r>
            <a:endParaRPr lang="nl-NL" dirty="0" smtClean="0"/>
          </a:p>
          <a:p>
            <a:pPr lvl="1"/>
            <a:r>
              <a:rPr lang="nl-NL" dirty="0" smtClean="0"/>
              <a:t>Etc.</a:t>
            </a:r>
          </a:p>
          <a:p>
            <a:r>
              <a:rPr lang="nl-NL" dirty="0" smtClean="0"/>
              <a:t>Bevat de ‘vraag van de klant’ veel </a:t>
            </a:r>
            <a:r>
              <a:rPr lang="nl-NL" dirty="0" err="1" smtClean="0"/>
              <a:t>custom</a:t>
            </a:r>
            <a:r>
              <a:rPr lang="nl-NL" dirty="0" smtClean="0"/>
              <a:t> functionaliteit</a:t>
            </a:r>
          </a:p>
          <a:p>
            <a:pPr lvl="1"/>
            <a:r>
              <a:rPr lang="nl-NL" dirty="0" smtClean="0"/>
              <a:t>Bedrijfsprocessen</a:t>
            </a:r>
          </a:p>
          <a:p>
            <a:pPr lvl="1"/>
            <a:r>
              <a:rPr lang="nl-NL" dirty="0" smtClean="0"/>
              <a:t>Formulieren</a:t>
            </a:r>
          </a:p>
          <a:p>
            <a:pPr lvl="1"/>
            <a:r>
              <a:rPr lang="nl-NL" dirty="0" smtClean="0"/>
              <a:t>Afwijkende interface voor standaard elementen</a:t>
            </a:r>
          </a:p>
          <a:p>
            <a:pPr lvl="1"/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 </a:t>
            </a:r>
            <a:r>
              <a:rPr lang="en-US" dirty="0" err="1" smtClean="0"/>
              <a:t>Tam</a:t>
            </a:r>
            <a:r>
              <a:rPr lang="en-US" dirty="0" smtClean="0"/>
              <a:t> en prototypes </a:t>
            </a:r>
            <a:r>
              <a:rPr lang="en-US" dirty="0" smtClean="0"/>
              <a:t>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Prototype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vervanging</a:t>
            </a:r>
            <a:r>
              <a:rPr lang="en-US" dirty="0" smtClean="0"/>
              <a:t> van het FO</a:t>
            </a:r>
          </a:p>
          <a:p>
            <a:pPr lvl="1"/>
            <a:r>
              <a:rPr lang="en-US" dirty="0" smtClean="0"/>
              <a:t>Minder wireframes in het FO</a:t>
            </a:r>
          </a:p>
          <a:p>
            <a:pPr lvl="1"/>
            <a:r>
              <a:rPr lang="en-US" dirty="0" smtClean="0"/>
              <a:t>FO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onderbouwing</a:t>
            </a:r>
            <a:endParaRPr lang="en-US" dirty="0" smtClean="0"/>
          </a:p>
          <a:p>
            <a:r>
              <a:rPr lang="en-US" dirty="0" err="1" smtClean="0"/>
              <a:t>Functionaliteit</a:t>
            </a:r>
            <a:r>
              <a:rPr lang="en-US" dirty="0" smtClean="0"/>
              <a:t> </a:t>
            </a:r>
            <a:r>
              <a:rPr lang="en-US" dirty="0" err="1" smtClean="0"/>
              <a:t>verstopt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interactieve</a:t>
            </a:r>
            <a:r>
              <a:rPr lang="en-US" dirty="0" smtClean="0"/>
              <a:t> </a:t>
            </a:r>
            <a:r>
              <a:rPr lang="en-US" dirty="0" err="1" smtClean="0"/>
              <a:t>pagina’s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Als</a:t>
            </a:r>
            <a:r>
              <a:rPr lang="en-US" dirty="0" smtClean="0"/>
              <a:t> je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klikt</a:t>
            </a:r>
            <a:r>
              <a:rPr lang="en-US" dirty="0" smtClean="0"/>
              <a:t> </a:t>
            </a:r>
            <a:r>
              <a:rPr lang="en-US" dirty="0" err="1" smtClean="0"/>
              <a:t>gebeurd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iets</a:t>
            </a:r>
            <a:r>
              <a:rPr lang="en-US" dirty="0" smtClean="0"/>
              <a:t>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Documentatie van een SharePoint FO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Prototyping in het ontwikkelproces</a:t>
            </a:r>
          </a:p>
          <a:p>
            <a:r>
              <a:rPr lang="en-US" smtClean="0"/>
              <a:t>Configuratie-projecten</a:t>
            </a:r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Waarom configuratie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Solutions en features: </a:t>
            </a:r>
          </a:p>
          <a:p>
            <a:pPr lvl="1"/>
            <a:r>
              <a:rPr lang="en-US" smtClean="0"/>
              <a:t>Verlies van flexibiliteit</a:t>
            </a:r>
          </a:p>
          <a:p>
            <a:pPr lvl="1"/>
            <a:r>
              <a:rPr lang="en-US" smtClean="0"/>
              <a:t>Wijzigingen worden niet doorgevoerd in solution</a:t>
            </a:r>
          </a:p>
          <a:p>
            <a:pPr lvl="1"/>
            <a:r>
              <a:rPr lang="en-US" smtClean="0"/>
              <a:t>Alsnog een deel configuratie (zeker bij updates)</a:t>
            </a:r>
          </a:p>
          <a:p>
            <a:r>
              <a:rPr lang="en-US" smtClean="0"/>
              <a:t>Andere focus in de projecten voor “het nieuwe samenwerken”</a:t>
            </a:r>
          </a:p>
          <a:p>
            <a:pPr lvl="1"/>
            <a:r>
              <a:rPr lang="en-US" smtClean="0"/>
              <a:t>Juist aan de oppervlakte blijven, snel een beeld hebben van acceptatie van de gebruikers</a:t>
            </a:r>
          </a:p>
          <a:p>
            <a:pPr lvl="1"/>
            <a:r>
              <a:rPr lang="en-US" smtClean="0"/>
              <a:t>Niet technisch de diepte in trekken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SPS2003 valkuilen…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…daar zijn ze weer:</a:t>
            </a:r>
          </a:p>
          <a:p>
            <a:r>
              <a:rPr lang="en-US" smtClean="0"/>
              <a:t>Geen volwaardige OTAP</a:t>
            </a:r>
          </a:p>
          <a:p>
            <a:r>
              <a:rPr lang="en-US" smtClean="0"/>
              <a:t>Geen documentatie “Het systeem documenteert zichzelf”</a:t>
            </a:r>
          </a:p>
          <a:p>
            <a:r>
              <a:rPr lang="en-US" smtClean="0"/>
              <a:t>Geen backups van in elkaar geklikte zaken</a:t>
            </a:r>
          </a:p>
          <a:p>
            <a:r>
              <a:rPr lang="en-US" smtClean="0"/>
              <a:t>Herhalende elementen toch steeds klikken</a:t>
            </a:r>
          </a:p>
          <a:p>
            <a:r>
              <a:rPr lang="en-US" smtClean="0"/>
              <a:t>Lange kliksessies</a:t>
            </a:r>
          </a:p>
          <a:p>
            <a:r>
              <a:rPr lang="en-US" smtClean="0"/>
              <a:t>Adviseurs/Interaction designers/Analisten gaan veel te diep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Als de functionaliteit blijkbaar flexibel is wat is dan een “change” in het project?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Tam Tam aanpak configprojecten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Standaard solutions met de quick wins:</a:t>
            </a:r>
          </a:p>
          <a:p>
            <a:pPr lvl="1"/>
            <a:r>
              <a:rPr lang="en-US" smtClean="0"/>
              <a:t>GO, Contenttypes/site colums, profieldefinities, sitedefinitions, site structuur)</a:t>
            </a:r>
          </a:p>
          <a:p>
            <a:pPr lvl="1"/>
            <a:r>
              <a:rPr lang="en-US" smtClean="0"/>
              <a:t>Starterkit met standaardoplossingen</a:t>
            </a:r>
          </a:p>
          <a:p>
            <a:r>
              <a:rPr lang="en-US" smtClean="0"/>
              <a:t>Altijd architect/developer betrokken</a:t>
            </a:r>
          </a:p>
          <a:p>
            <a:pPr lvl="1"/>
            <a:r>
              <a:rPr lang="en-US" smtClean="0"/>
              <a:t>serverinrichting, backups, vault, uitbreiden solution</a:t>
            </a:r>
          </a:p>
          <a:p>
            <a:r>
              <a:rPr lang="en-US" smtClean="0"/>
              <a:t>Splits prototyping en productie</a:t>
            </a:r>
          </a:p>
          <a:p>
            <a:pPr lvl="1"/>
            <a:r>
              <a:rPr lang="en-US" smtClean="0"/>
              <a:t>opnieuw beginnen!</a:t>
            </a:r>
          </a:p>
          <a:p>
            <a:r>
              <a:rPr lang="en-US" smtClean="0"/>
              <a:t>Parallel documenteren: FO template!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Documentatie van een SharePoint FO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Prototyping in het ontwikkelproces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Configuratie-projecten</a:t>
            </a:r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Documentatie van een SharePoint FO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Prototyping in het ontwikkelproces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Configuratie-projecten</a:t>
            </a:r>
          </a:p>
          <a:p>
            <a:r>
              <a:rPr lang="en-US" smtClean="0"/>
              <a:t>Vragen?</a:t>
            </a:r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Waar gaat het 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Voorbeeld: FO Amphia Ziekenhuis: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3524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214554"/>
            <a:ext cx="1795686" cy="439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: </a:t>
            </a:r>
            <a:r>
              <a:rPr lang="en-US" dirty="0" err="1" smtClean="0"/>
              <a:t>Amphia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Beleving</a:t>
            </a:r>
            <a:r>
              <a:rPr lang="en-US" dirty="0" smtClean="0"/>
              <a:t> van de </a:t>
            </a:r>
            <a:r>
              <a:rPr lang="en-US" dirty="0" err="1" smtClean="0"/>
              <a:t>klant</a:t>
            </a:r>
            <a:endParaRPr lang="en-US" dirty="0" smtClean="0"/>
          </a:p>
          <a:p>
            <a:pPr lvl="1"/>
            <a:r>
              <a:rPr lang="en-US" dirty="0" err="1" smtClean="0"/>
              <a:t>Dynamische</a:t>
            </a:r>
            <a:r>
              <a:rPr lang="en-US" dirty="0" smtClean="0"/>
              <a:t> </a:t>
            </a:r>
            <a:r>
              <a:rPr lang="en-US" dirty="0" err="1" smtClean="0"/>
              <a:t>overzichten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artikelpagina’s</a:t>
            </a:r>
            <a:endParaRPr lang="en-US" dirty="0" smtClean="0"/>
          </a:p>
          <a:p>
            <a:r>
              <a:rPr lang="en-US" dirty="0" err="1" smtClean="0"/>
              <a:t>Beleving</a:t>
            </a:r>
            <a:r>
              <a:rPr lang="en-US" dirty="0" smtClean="0"/>
              <a:t> Tam </a:t>
            </a:r>
            <a:r>
              <a:rPr lang="en-US" dirty="0" err="1" smtClean="0"/>
              <a:t>Tam</a:t>
            </a:r>
            <a:endParaRPr lang="en-US" dirty="0" smtClean="0"/>
          </a:p>
          <a:p>
            <a:pPr lvl="1"/>
            <a:r>
              <a:rPr lang="en-US" dirty="0" err="1" smtClean="0"/>
              <a:t>Opgemaakt</a:t>
            </a:r>
            <a:r>
              <a:rPr lang="en-US" dirty="0" smtClean="0"/>
              <a:t> summary links webpart</a:t>
            </a:r>
          </a:p>
          <a:p>
            <a:endParaRPr lang="en-US" dirty="0" smtClean="0"/>
          </a:p>
          <a:p>
            <a:r>
              <a:rPr lang="en-US" dirty="0" err="1" smtClean="0"/>
              <a:t>Probleem</a:t>
            </a:r>
            <a:endParaRPr lang="en-US" dirty="0" smtClean="0"/>
          </a:p>
          <a:p>
            <a:pPr lvl="1"/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vertaling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SharePoint </a:t>
            </a:r>
            <a:r>
              <a:rPr lang="en-US" dirty="0" err="1" smtClean="0"/>
              <a:t>ontbreekt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: </a:t>
            </a:r>
            <a:r>
              <a:rPr lang="en-US" dirty="0" err="1" smtClean="0"/>
              <a:t>Amphia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92680"/>
            <a:ext cx="6429420" cy="545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: </a:t>
            </a:r>
            <a:r>
              <a:rPr lang="en-US" dirty="0" err="1" smtClean="0"/>
              <a:t>Amphia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t="10121" r="2103" b="2869"/>
          <a:stretch>
            <a:fillRect/>
          </a:stretch>
        </p:blipFill>
        <p:spPr bwMode="auto">
          <a:xfrm>
            <a:off x="1141" y="357166"/>
            <a:ext cx="9142859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: British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functioneel</a:t>
            </a:r>
            <a:r>
              <a:rPr lang="en-US" dirty="0" smtClean="0"/>
              <a:t> </a:t>
            </a:r>
            <a:r>
              <a:rPr lang="en-US" dirty="0" err="1" smtClean="0"/>
              <a:t>ontwerp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811" t="11077" r="1913" b="8616"/>
          <a:stretch>
            <a:fillRect/>
          </a:stretch>
        </p:blipFill>
        <p:spPr bwMode="auto">
          <a:xfrm>
            <a:off x="1894114" y="2285992"/>
            <a:ext cx="5749720" cy="414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: British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Beleving</a:t>
            </a:r>
            <a:r>
              <a:rPr lang="en-US" dirty="0" smtClean="0"/>
              <a:t> van Tam </a:t>
            </a:r>
            <a:r>
              <a:rPr lang="en-US" dirty="0" err="1" smtClean="0"/>
              <a:t>Tam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Uitgaan</a:t>
            </a:r>
            <a:r>
              <a:rPr lang="en-US" dirty="0" smtClean="0"/>
              <a:t> van </a:t>
            </a:r>
            <a:r>
              <a:rPr lang="en-US" dirty="0" err="1" smtClean="0"/>
              <a:t>standaard</a:t>
            </a:r>
            <a:r>
              <a:rPr lang="en-US" dirty="0" smtClean="0"/>
              <a:t> SP </a:t>
            </a:r>
            <a:r>
              <a:rPr lang="en-US" dirty="0" err="1" smtClean="0"/>
              <a:t>functionaliteit</a:t>
            </a:r>
            <a:r>
              <a:rPr lang="en-US" dirty="0" smtClean="0"/>
              <a:t> en </a:t>
            </a:r>
            <a:r>
              <a:rPr lang="en-US" dirty="0" err="1" smtClean="0"/>
              <a:t>functies</a:t>
            </a:r>
            <a:endParaRPr lang="en-US" dirty="0" smtClean="0"/>
          </a:p>
          <a:p>
            <a:r>
              <a:rPr lang="en-US" err="1" smtClean="0"/>
              <a:t>Beleving</a:t>
            </a:r>
            <a:r>
              <a:rPr lang="en-US" smtClean="0"/>
              <a:t> ontwikkelpartij:</a:t>
            </a:r>
            <a:endParaRPr lang="en-US" dirty="0" smtClean="0"/>
          </a:p>
          <a:p>
            <a:pPr lvl="1"/>
            <a:r>
              <a:rPr lang="en-US" u="sng" dirty="0" err="1" smtClean="0"/>
              <a:t>Alles</a:t>
            </a:r>
            <a:r>
              <a:rPr lang="en-US" dirty="0" smtClean="0"/>
              <a:t> custom</a:t>
            </a:r>
          </a:p>
          <a:p>
            <a:endParaRPr lang="en-US" dirty="0" smtClean="0"/>
          </a:p>
          <a:p>
            <a:r>
              <a:rPr lang="en-US" dirty="0" err="1" smtClean="0"/>
              <a:t>Probleem</a:t>
            </a:r>
            <a:endParaRPr lang="en-US" dirty="0" smtClean="0"/>
          </a:p>
          <a:p>
            <a:pPr lvl="1"/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vertaling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SharePoint </a:t>
            </a:r>
            <a:r>
              <a:rPr lang="en-US" dirty="0" err="1" smtClean="0"/>
              <a:t>ontbreekt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provi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m Tam">
      <a:majorFont>
        <a:latin typeface="OfficinaSans"/>
        <a:ea typeface=""/>
        <a:cs typeface=""/>
      </a:majorFont>
      <a:minorFont>
        <a:latin typeface="Officina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F6D3F6D6F7E03A409CBFD62D041AA9AB" ma:contentTypeVersion="" ma:contentTypeDescription="" ma:contentTypeScope="" ma:versionID="ccb7dc046c8923ad75b3546b7e255cf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  <ContentTypeId xmlns="http://schemas.microsoft.com/sharepoint/v3">0x00F6D3F6D6F7E03A409CBFD62D041AA9AB</ContentTypeId>
  </documentManagement>
</p:properti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64CFE2A-CCBD-417D-B16D-CFCB3E8F6E4D}"/>
</file>

<file path=customXml/itemProps2.xml><?xml version="1.0" encoding="utf-8"?>
<ds:datastoreItem xmlns:ds="http://schemas.openxmlformats.org/officeDocument/2006/customXml" ds:itemID="{6D828A36-3BC4-4088-9FE7-9F44B29E7DFA}"/>
</file>

<file path=customXml/itemProps3.xml><?xml version="1.0" encoding="utf-8"?>
<ds:datastoreItem xmlns:ds="http://schemas.openxmlformats.org/officeDocument/2006/customXml" ds:itemID="{6D828A36-3BC4-4088-9FE7-9F44B29E7DFA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presentatie_provimi</Template>
  <TotalTime>3705</TotalTime>
  <Words>765</Words>
  <Application>Microsoft Office PowerPoint</Application>
  <PresentationFormat>On-screen Show (4:3)</PresentationFormat>
  <Paragraphs>146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presentatie_provimi</vt:lpstr>
      <vt:lpstr>Functioneel ontwerpen voor SharePoint</vt:lpstr>
      <vt:lpstr>Agenda</vt:lpstr>
      <vt:lpstr>Agenda</vt:lpstr>
      <vt:lpstr>Waar gaat het mis</vt:lpstr>
      <vt:lpstr>Voorbeeld: Amphia</vt:lpstr>
      <vt:lpstr>Voorbeeld: Amphia</vt:lpstr>
      <vt:lpstr>Voorbeeld: Amphia</vt:lpstr>
      <vt:lpstr>Voorbeeld: British School</vt:lpstr>
      <vt:lpstr>Voorbeeld: British School</vt:lpstr>
      <vt:lpstr>Voorbeeld: British School</vt:lpstr>
      <vt:lpstr>Voorbeeld: British School</vt:lpstr>
      <vt:lpstr>Tam Tam FO template</vt:lpstr>
      <vt:lpstr>Werkt het ook? (I)</vt:lpstr>
      <vt:lpstr>Werkt het ook? (II)</vt:lpstr>
      <vt:lpstr>Werkt het ook? (III)</vt:lpstr>
      <vt:lpstr>Conclusie</vt:lpstr>
      <vt:lpstr>Agenda</vt:lpstr>
      <vt:lpstr>Waarom Prototyping?</vt:lpstr>
      <vt:lpstr>Hoe niet?</vt:lpstr>
      <vt:lpstr>Hoe wel?</vt:lpstr>
      <vt:lpstr>Slide 21</vt:lpstr>
      <vt:lpstr>Slide 22</vt:lpstr>
      <vt:lpstr>Tam Tam en prototypes (I)</vt:lpstr>
      <vt:lpstr>Tam Tam en prototypes (II)</vt:lpstr>
      <vt:lpstr>Agenda</vt:lpstr>
      <vt:lpstr>Waarom configuratie</vt:lpstr>
      <vt:lpstr>SPS2003 valkuilen…</vt:lpstr>
      <vt:lpstr>Scope?</vt:lpstr>
      <vt:lpstr>Tam Tam aanpak configprojecten</vt:lpstr>
      <vt:lpstr>Agenda</vt:lpstr>
    </vt:vector>
  </TitlesOfParts>
  <Company>TamTam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 Tam</dc:title>
  <dc:creator>dimia</dc:creator>
  <cp:lastModifiedBy>jaapm</cp:lastModifiedBy>
  <cp:revision>167</cp:revision>
  <dcterms:created xsi:type="dcterms:W3CDTF">2008-11-13T12:39:21Z</dcterms:created>
  <dcterms:modified xsi:type="dcterms:W3CDTF">2009-05-05T14:39:35Z</dcterms:modified>
  <cp:contentType>_Docs_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DocumentEventProcessedFirstTime">
    <vt:lpwstr>True</vt:lpwstr>
  </property>
  <property fmtid="{D5CDD505-2E9C-101B-9397-08002B2CF9AE}" pid="3" name="AddDocumentEventProcessedFileUniqueId">
    <vt:lpwstr>7db244c1-db71-4f59-b3f0-cb3f7afa3bb6</vt:lpwstr>
  </property>
  <property fmtid="{D5CDD505-2E9C-101B-9397-08002B2CF9AE}" pid="4" name="LastObjectUpdateEventProcessedVersion">
    <vt:lpwstr>2.0</vt:lpwstr>
  </property>
</Properties>
</file>